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6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7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0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1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15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99" r:id="rId3"/>
    <p:sldId id="298" r:id="rId4"/>
    <p:sldId id="287" r:id="rId5"/>
    <p:sldId id="259" r:id="rId6"/>
    <p:sldId id="303" r:id="rId7"/>
    <p:sldId id="302" r:id="rId8"/>
    <p:sldId id="300" r:id="rId9"/>
    <p:sldId id="266" r:id="rId10"/>
    <p:sldId id="297" r:id="rId11"/>
    <p:sldId id="296" r:id="rId12"/>
    <p:sldId id="306" r:id="rId13"/>
    <p:sldId id="268" r:id="rId14"/>
    <p:sldId id="291" r:id="rId15"/>
    <p:sldId id="305" r:id="rId16"/>
    <p:sldId id="290" r:id="rId17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C220327-AD4B-4B87-A43F-2AF662EAC0D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F1AA7F5-EDBB-472B-9F4B-EDD9B7E4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0:27:21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19004 17616 35 0,'-45'16'17'0,"37"-24"-18"15,8 8 18-15,0-5-17 16,0-3 0-16,0 8 0 0,0 0 1 31,0 0-1-31,0 0 0 16,0 0-1-16,0 0 0 0,0 0-2 16,0 0 1-16,5-8-7 15,4 0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7:17.6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 2621 72,'0'0'121,"0"0"-3,0 0-40,-13-6-30,13 6 3,0 0-2,0 0 5,0-16-9,0 16 1,0 0-5,18-5-9,-18 5-6,15-13-5,-15 13-5,32-14-3,-32 14-1,32-21-3,-11 8 0,1 5-3,-1-9 1,9 6-2,-8-8 1,10 0-3,-6 3 2,8-6-3,0-3 2,2 3-2,3 2 1,6-7-1,2-2 2,3 3-3,3-2 3,5-1-4,2-3 2,2 3-3,5-5 3,0 0-2,0 0 2,4 1-2,-3-2 3,5 1-3,2-5-3,5 2 7,-1-4-6,3 7 5,-2-6-5,2 4 5,-3-2-7,-4 1 7,-2 1-1,0 3-3,-5-2 3,4-5-4,-4 2 4,6-3-3,4-3 3,-1-1-3,2 1 3,0-1-2,1-3 2,-4 7-3,3-1 3,-3 8-4,-4-1 3,-3-2-3,2 7 3,-3-4-2,0-1-5,2 2 8,-2 0-7,1 4 8,3-4-8,-5 5 7,-5-1-6,2-5 6,-4 10 0,-3-1-4,-3-2 4,-2 1-3,-3 2 2,-2-3-1,-1 1 1,-1-1-2,1 7 2,-5-8-2,4 6 2,-5-4-2,3 3 3,-2-1-3,-1-1 2,-1 1-1,0 4 1,-5-1-2,0 1 2,-1-1-1,-2 3 1,-2 2-2,0 2 3,2-6-3,-6 5 2,-2 1-1,2 1 1,-5-1-1,0 4 1,-5 0-1,-15 10 0,26-17 0,-26 17 1,23-18 0,-23 18 0,20-13-1,-20 13 1,19-7-1,-19 7 2,0 0-1,17-13 0,-17 13-1,0 0 0,0 0-2,0 0-7,0 0-54,0 0-101,0 0-2,0 0-19,0 0-6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-1659 1274 385,'16'-5'161,"5"1"-16,9 4-97,-14-2-10,12 2-16,-3 0-15,3-5-19,17 5-120,-7 0-21,-7-1-6,7 1-14,-8-4 2</inkml:trace>
  <inkml:trace contextRef="#ctx0" brushRef="#br0" timeOffset="1">-1355 454 268,'0'0'159,"0"0"1,0 0-73,21 0-17,-21 0-18,21 11-21,-21-11-12,37 19-4,-17-5-5,7 5-2,2 5 2,3 4-9,1 5 6,1 3-8,-3-1 6,1 10-5,-9-3 5,1 5-4,-5 0-1,-4-1 4,-4-1-2,-1 1 3,-7-5-3,2-1 4,-2-6-4,-3-4 3,0-2-1,0-4 0,0-4-1,0-3 1,0-17-1,-3 23 1,3-23 0,0 0-1,0 0 0,-3 15 0,3-15 1,0 0-1,0 0 0,0 0-1,0 0 0,0 0-1,0 0 0,0 0 1,0 0-1,0 0 0,0 0-1,-8-10-2,8 10-8,0-25-27,0 25-124,8-26-11,-2 9-8,-6-6-20,5 4-2</inkml:trace>
  <inkml:trace contextRef="#ctx0" brushRef="#br0" timeOffset="2">-873 1265 389,'22'0'153,"-3"-2"-6,-4-8-111,13 5-54,-6-3-109,13 8-23,-10-1-8,9 1-14</inkml:trace>
  <inkml:trace contextRef="#ctx0" brushRef="#br0" timeOffset="3">-544 193 183,'0'0'152,"0"0"-8,0 0-55,0 0-11,-6 0-16,6 17-22,-11-9-11,7 18 0,-13-8-7,10 12-3,-9-8-5,10 13 0,-6-4-6,9 7 2,0-8-5,3 4 3,0 1 1,6 0-7,4-1 5,2-5-6,0 1 6,6-2-7,-2 0 8,1-3-7,0-8 1,3 2 1,-1-4-1,2-3 1,0-1-1,0-5 0,0 0-1,2-6 0,1 0 0,-3 0 1,-2 0-2,2-6 1,-1-5 1,-1 0-1,0-2 0,-1-4 0,1-6-5,-4-1 8,1 0-7,-4-4 6,-2-4-6,1 1 6,-6 2-5,1-6 6,-4 1 1,-2 0-3,0-2 4,0 3-3,-5-5 4,-2-1-2,-1 1 2,-3 1-3,-4 3 3,2-1-3,-3 3 1,0 3-5,-2 6 0,-3 1 0,2 3 0,-2 5 0,-2 3 0,-1 0 0,0 5 0,-4 6 0,2 0 0,-3 0 0,0 4 0,-1 2 0,2 6 0,0 6 0,6 3-5,-1-4-15,20 24-104,-10-23-48,13 7-6,0-8-17,5 6-9</inkml:trace>
  <inkml:trace contextRef="#ctx0" brushRef="#br0" timeOffset="4">-565 465 196,'0'0'159,"-14"0"3,14 0-56,11 0-16,-11 0-27,0 0-24,0 0-12,13 0-6,-13 0-2,17 0-5,-17 0-2,22-1-2,-7-3-3,4 3-2,0-1-2,4 2-1,-2-3 0,0 3-1,-3-1 0,-2 1-4,-3 0-6,-13 0-52,18-5-94,-18 5-14,0 0-8,0 0-19</inkml:trace>
  <inkml:trace contextRef="#ctx0" brushRef="#br0" timeOffset="5">-127 1240 281,'28'0'133,"-28"0"-2,25-3-116,-8 3-97,-1-9-36,19 12-18,-13-6 0</inkml:trace>
  <inkml:trace contextRef="#ctx0" brushRef="#br0" timeOffset="6">539 1228 325,'17'-3'147,"11"3"-13,0 3-98,-2-3-14,10 0-12,-4 6-37,4 0-106,-14-6-5,5 8-16,-27-8 0</inkml:trace>
  <inkml:trace contextRef="#ctx0" brushRef="#br1" timeOffset="7">-3921 1009 49,'0'0'85,"4"-9"-1,-4 9-10,0 0-6,0-15-11,0 15-3,0-14-1,0 14-2,0 0-3,15-9-2,-18-6 0,3 15-6,0 0-3,0 0-9,0 0-5,0 0-6,0 0-4,0 17-4,-1 0-4,1 8-1,-1 1-2,1 11 2,0 0-3,0 5 3,0-2-5,2 6 4,1-3 1,0 7-4,1-8 3,1 10-4,-4-5 5,4-1-5,-4 6 5,4-5-6,0 5 0,-2-7 2,2 2-2,0-6 3,0 0-3,-3-2 3,2-3-3,1-7 3,0-1-2,0-5 2,-3-1-2,3-3 2,-4-7-1,-1-12 2,4 28 0,-4-28 1,1 24-1,-1-24 2,0 22-1,0-22 1,0 23-1,0-23 0,0 18 0,0-18 0,0 0-1,0 17 0,0-17 0,0 0 0,0 0-2,0 0-6,0-12-11,-3-11-47,3 23-94,-2-20-12,2 20-7,-1-25-18</inkml:trace>
  <inkml:trace contextRef="#ctx0" brushRef="#br1" timeOffset="8">-3827 2214 283,'17'0'107,"-4"-5"-10,15 5-26,-12 0-23,18 0-17,-7 0-12,13 0-7,-2-1-11,9-4 2,-5 5-1,4 0-1,2-2 0,-2 2 0,1 0 0,2 0 0,-1 2 4,3-1-4,3 3 0,-2-3-1,-2 4 0,2-5 1,-7 6-1,-4-6 0,-1 0 0,-3 3 0,-2-1 0,0-2 1,-1 0-1,-1 0 0,1 0 0,-3 0 1,-4 0-1,0 0 1,-8 0 2,2 0 2,-4 0 1,-4 0 4,-13 0 0,29 0 1,-29 0-4,26-5 5,-26 5-7,20-6 6,-20 6-6,14-3 8,-14 3-6,0 0 4,0 0 1,0 0-2,0 0 0,0 0-2,0 0-4,10-18-19,-10 18-128,0 0-15,0 0-4,0 0-20,0 0 5</inkml:trace>
  <inkml:trace contextRef="#ctx0" brushRef="#br1" timeOffset="9">-3866 888 145,'0'0'147,"-5"-13"-35,5 13-14,0 0-7,0 0-13,-2-21-19,2 21-14,0 0-9,0 0-9,0 0-6,11-11-4,-11 11-4,0 0-2,18-3-1,-18 3-3,24 0-1,-3 0-2,-2 0-1,4 0 0,3 1-2,4 1 0,-1 1-1,8-2 1,3-1 0,-4 2 0,3 1 0,2-3-1,2 2 0,-1-2 1,6 0 0,-6 0-1,4 0-1,2 0 1,-1 0 0,0 0-1,1 0 0,-2 0 0,-4 0 0,-2 0 0,-3 0 0,-3 0 0,-5 0 0,3 0 0,-1 0 0,1-5 0,-3 3 1,-4-4 0,2 5 0,-4-4-1,1 0 2,-3 4-2,-3-2 1,0 0 0,1 3 0,-1 0 0,-1 0 0,-1 0 0,2-1-1,0 1 2,0-3-1,0 3 0,-4-2 0,2 0 0,-3-1 1,-13 3 0,18-6 0,-18 6 0,0 0 0,15 0 0,-15 0 0,0 0 1,0 0-1,0 0 1,0 0-1,0 0 0,0 0-1,0 0 1,3 11 0,-3-11 0,2 23 0,-2-9 1,0 2-1,0 5 0,0 4-1,0-2 3,0 12-4,1-3 2,1 5-2,1 0 2,0 1-3,0 0 4,-1 0-3,1 5 2,-1-8-2,-2 2 3,1-2 2,3 5-5,-4-3 5,1-1-5,0-1 5,-1-1-6,3 5 6,-3-3-6,1-3 0,0-1 3,-1 6-2,4-4 2,-3 1-3,4 2 3,-4-3-2,4 0 2,0 0-3,0-4 3,1-1-2,-1-1 1,-1-4-1,4-6 2,-6 3-2,3-3 2,-5-18-2,6 24 1,-6-24 0,3 17 1,-3-17-1,0 0 0,2 18 0,-2-18 1,0 0-2,0 0 2,0 17-1,0-17 0,-2 14 0,2-14 0,-4 15 0,4-15 0,0 0 0,0 16 0,0-16 0,0 0 1,0 0 0,0 0 0,0 0 0,-4 13 0,4-13-1,0 0 2,0 0-1,0 18 1,0-18-2,0 0 1,0 0 0,0 0 1,0 0-1,0 0 1,10 5 0,-10-5-3,0 0 2,0 0 0,0 0-1,11-6 0,-11 6 1,0 0-1,5-17-1,-5 17 1,0 0-3,2-16-7,-2 16-90,0 0-70,0 0 1,0-19-24,0 19-3</inkml:trace>
  <inkml:trace contextRef="#ctx0" brushRef="#br1" timeOffset="10">-3499 1248 203,'0'0'162,"0"-11"-9,0 11-59,0 0-20,0 0-14,0 0-13,0 0-17,0 0-4,0 0-5,0 0-4,0 0-2,0 16-3,0 3 0,0-2-4,0 9 1,0 2-4,0 5-1,0 1 4,1 3-5,1 0 4,1 5-4,-1-2 5,1 1-5,-3-1 4,3-5-2,0-1-3,-1-4 2,-1-7-3,3-1 2,-3-10-2,-1-12 2,5 17-1,-5-17 0,0 0-2,0 0-1,0 0-6,0-15-11,0 15-62,0 0-88,-1-21-6,-8-1-14,9 6-14</inkml:trace>
  <inkml:trace contextRef="#ctx0" brushRef="#br1" timeOffset="11">-3490 1239 291,'0'0'155,"0"-17"-2,0 17-80,0 0-11,0 0-14,0 0-17,0 0-10,0 6-2,0-6 1,0 17-2,0-17-3,0 19-2,0-19-1,4 25-1,-4-25-3,9 28 1,-2-16-3,0 6 1,3-2-3,1 8 2,1-7 2,4 4-7,-3-1 7,4-3-7,-1 0 5,1 1-6,1-3 6,-1-4-6,-1-3 1,1 2 1,-3-4-2,2-1 2,-1-2-1,-2 3 0,-13-6 0,26 4 0,-26-4 1,24 1-2,-24-1 0,20 0 0,-20 0 0,19 0 0,-19 0 0,19-17 0,-19 17 0,17-23 0,-7 5 0,-3 1 0,3-6 0,1 2 0,-3 1 0,1-2 0,-3 4 0,2-2 0,2 2 0,0 3 0,-4-1 0,5 4 0,-4-2 0,-7 14 0,16-28 0,-16 28 0,16-24 0,-16 24 0,12-17 0,-12 17 0,6-15 0,-6 15 0,0 0 0,0 0 0,0 0 0,0 0 0,0 0 0,0 0 0,0 0 0,0 0 0,0 0 0,0 15 0,0 1 0,-3-2 0,3 7 0,0-2 0,0 3 0,0 1 0,3 2 0,-2 0 0,4 3 0,2 3 0,-2-1 0,1 1 0,-1-2 0,0 6 0,2-6 0,-3 0 0,3-2 0,-1 3 0,-1-6 0,1 0 0,-1-2 0,0-6 0,0-3 0,-5-13 0,3 17 0,-3-17 0,0 0 0,0 0 0,0 0 0,0 0 0,0 0 0,10-11 0,-10 11 0,2-14 0,-2 14 0,0-21-25,0 21-149,0 0-7,0 0-14,-7-15-15,7 15-8</inkml:trace>
  <inkml:trace contextRef="#ctx0" brushRef="#br0" timeOffset="12">-2563 1341 333,'17'-7'149,"2"7"-23,-9-17-66,18 17-12,-11-11-11,18 9-15,-8-9-7,8 7-7,-2-2-3,2 3-6,1 3-24,-10 0-118,4-3-4,7 3-17,-9-3-3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-8 925 323,'0'-14'168,"0"14"-9,23-11-85,-23-22-9,13 27-20,-10-24-15,15 8-9,-12-13-4,10 11-3,-4-12-3,4 3-4,-2-2 1,7 1-4,-4-7-4,5 1 4,-4 0-6,4 0 5,-4-1-6,1 1 6,1 4-6,-7-3 6,3 2-1,-3 2-2,-2 5 2,-1-3-3,-3 6 3,-1-4-2,3 7 1,-7 1-1,2 6 1,1 1-1,-5 16 2,0-22 1,0 22-1,0 0 1,0 0 0,0 0 2,0 0-2,0 0 2,-4 12-3,3 5 0,1-1-1,-4 7 1,4 0-2,0 1 1,0 3-1,4-5 0,1-1-1,1 5 2,-1-3-1,3-4 0,1 4 0,-1-7 1,3-1-2,-11-15 2,22 25-1,-22-25 2,27 9-1,-9-9 0,-6 0 1,5-3-1,-6-8 1,5-1-2,-1-3 2,-1-2-2,4-6 1,-6 0-1,4 0 2,-2 0-3,0 0 2,0-2-2,0 1 3,-2 3-3,-1 1 1,-5 0 0,1 6 1,-7 14-1,6-25 0,-6 25 0,0 0 0,10-16 1,-10 16-1,0 0 1,0 0 0,1 8 0,-1-8 0,0 21 1,0-21 0,1 26 0,3-11 0,-4 3 0,0-1-2,5 1 0,-3-1 0,1-1 0,0-2 0,2 1 0,-2 3 0,-3-18 0,12 26 0,-12-26 0,12 21 0,-12-21 0,18 19 0,-18-19 0,26 8 0,-8-8 0,1 0 0,2-4 0,21 4-161,-22-12-16,3 1-6,-11-1-21,-12 12-7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6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27 377,'0'0'161,"18"0"-45,-18 0-45,0 0-18,16-17-24,2 17-8,-3-2-13,11 2 2,0-4-9,4 4 4,7-3-2,-1 0-1,3 1-1,-4 2 0,4 0-1,-1 0 1,-3 0 5,-2 2-6,2 4 6,-5 0-6,4 1 6,5-2-5,-5-3 5,4 1-6,3 0 0,-2 2 0,3-5 1,-2 0-1,4 4 0,-9 0-1,3 1 1,2-4 0,-5 0 0,4 2 0,-1 0 0,3 2 0,1-5 0,1 2 0,2-2 1,0 2 0,-3-2 1,3 0-1,0 0 1,1 0-4,4 0 3,1 0 2,5 0-1,1 0-1,1 0 0,2 0-5,3 0 4,-2 0 1,-3 0-2,-1 0-3,1 0 4,-6 9-4,9-8 4,-1 3 1,5-2-1,3-2 1,2 0 0,3 0-1,1 0 1,4 0-1,-3 0 0,-2-2 1,0-2-1,0 4 2,1-1-2,1 1 1,4 0 0,0 0 4,0 0-3,1 0-1,0 0 1,-1 0 0,-1 0 0,1 0 2,-3-4-1,5 4-3,1-1 3,4 1 0,-5 0-1,3 0 1,1 0-1,-1 0-1,-3 0 1,2 0-2,-1 0 2,1 0-1,1 0 1,-2 0-1,1 0 0,-1 0 0,0 0 0,-1 1 1,-3-1-1,-3 0 0,0 0 0,3 0 0,-1 0-1,5 0 1,-5 0 0,1 0-1,1 0 0,-5 0 0,-1 0 0,-2 0 0,-3-1 0,-2-3 4,2 0-10,0 3 10,0-3-4,0 1 4,-1-1-10,-4 3 10,0-4-9,-1 5 5,-3-4 0,-6 1 0,0 2-5,-2-3 5,0 3 0,-1-5 0,0 4 1,-3-3 0,-2 3 0,0 2 0,0-5 0,-4 5 0,-3-2 1,-3-2-1,-5 4 0,-4 0 0,-5 0 0,-7-3 0,-14 3-1,18-3-4,-18 3-13,0 0-140,0 0-6,-11 6-16,11-6-9,0 0-14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39-1 314,'-13'0'161,"13"0"-1,-21 0-73,24 5-14,-11-5-25,8 0-19,0 0-10,11 12-4,-11-12-1,18 11-2,-18-11-2,28 12-2,-11-6-2,6 4-2,2-4-1,3 6 0,3-7-2,1 6 0,-1-3 0,0-2-1,-2 0 0,-3 0 0,-4-1 0,-1 2 1,-4-6-1,-17-1 1,24 10-1,-24-10 0,14 4 1,-14-4-1,0 0 2,0 0-1,0 0 0,0 0 1,0 0 1,0 0 0,0 0 0,0 14-4,0-14 8,-13 17-7,13-17 7,-22 24-8,7-13 8,0 5-8,-1 2 7,-1-1-3,-1 1-2,1 2 2,-2 0-3,2 2 3,0-3-3,0 1 2,-1-1-2,2 1 0,0-5 0,4 3 0,1-6 0,11-12 0,-16 18 0,16-18 0,0 0 0,0 0-11,0 0-155,0 0-7,0 0-11,0 0-16,0-13-13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73 251,'-1'-17'168,"1"17"-6,0 0-68,-7-18-19,7 18-12,0 0-21,12-2-13,-12 2-7,17-11-5,-17 11-4,30-11-2,-13 6-2,8 3-3,-1-2-2,9 4 0,-4 0-1,5 0 0,-1 0-1,1 0 0,-2 0-1,0 6 1,0 3-2,-3 0 2,-2 0-2,0 3 1,-2 1-1,2 2 0,-6 0 0,4 1 1,-4 6-1,0-4 1,-1 1-1,-3-2 2,0 0-2,-2 1 1,-1-2 0,-4 2 1,0-4-2,-3 3 1,-1 1 0,2-2 0,-5-1-1,2 3 1,-1 0 0,-1-2 0,-1-2-1,-1 3 2,-1-3-2,0 3-1,0 1 5,0-3-5,-1 2 5,-1-1-6,-3-2 6,2 1-6,3-15 6,-10 24-3,10-24 0,-11 23 0,11-23-1,-15 23 1,15-23-1,-18 23 0,18-23 0,-20 23 1,20-23-1,-25 24 0,25-24-1,-20 23 1,20-23-1,-23 16 2,23-16-2,-26 18 1,26-18 0,-23 12 1,7-5-1,0-3 1,3 0-1,-3-1 0,2 2 1,-1-5-1,-1 6 0,2-4-1,0 2 1,-4-2 0,1 3 0,-2-1-1,0-1 1,-1 0 0,0 3 0,-4-6 1,1 0 0,2 2-1,-1-2 1,3 0 1,0 0 0,5 0-2,-1 0 0,15 0 0,-24-6 0,24 6 0,-17-8 0,17 8 0,0 0 0,-19-14 0,19 14 0,0 0 0,0 0 0,-16-9 0,16 9-2,0 0-25,13 0-143,-13 0-5,12-5-11,-12 5-16,17-11-11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11 310,'0'0'169,"0"-16"-9,0 16-77,0 0-14,0 0-20,0 0-17,0 0-9,0 0-7,0 0-2,0 17-3,0 3 1,0 0-3,0 8 0,0 0-4,0 7 3,1-1-6,4 4 3,-2 1-3,2 3-2,-1-2 4,1 0-4,-1 1 4,1-5-4,-5-4 4,0 1-4,2-7 4,-2-4-1,0-8-2,0-14 1,0 23 0,0-23 0,0 0-1,0 16 0,0-16 2,0 0-2,0 0 0,0 0-4,0 0-4,-8-14-14,14 14-146,-6-13-5,0 13-14,-5-31-10,5 14-15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7:17.6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-178 1094 29,'0'0'119,"0"0"19,0 0-74,0 0 4,0 0-2,0-13 3,0 13-4,2-25-14,-2 25-11,16-32-13,-16 32-6,18-43-12,-3 16 3,-6-6-10,10 4 1,-4-10-5,4 2 3,1-8-3,2 0 1,3-2 5,-4-5-5,6 4 4,-2-6-3,-4 4 4,2-1-5,-1 4 5,1-2-5,-3 2 5,5 3-5,-5 3 4,1 2 2,5 4-3,-5 5 2,-6 2-1,4 8 2,-19 20-2,28-30 4,-28 30-2,0 0-2,17-14 2,-17 14-1,0 0-6,0 0 6,0 0-1,0 0-5,2 14 4,-2-14-4,1 27 4,3-13-3,-2 8 9,2 1-8,-2 3 1,4 2 2,-1 5-2,3 7 2,1 2-3,2 7 3,2 6-4,-4-1 4,5 5-4,-1-1 4,0 1-6,2 0 6,-4-8-6,2-3 5,0-7-3,0-4 3,-4-4 4,3-5-4,-4-2 5,0-5-7,-3-2 7,-5-19-7,13 25 8,-13-25-9,0 17 3,0-17-3,0 0 3,0 0 0,0 0-1,0 0 1,0 0-1,0 0 0,-8 7-2,8-7-3,0 0-39,-25-7-115,25 7-8,-13-17-10,13 17-12</inkml:trace>
  <inkml:trace contextRef="#ctx0" brushRef="#br0" timeOffset="1">82 727 171,'0'0'145,"0"0"-39,0 0-27,0 0-4,-26-7-6,26 7-10,0 0-18,0 0-9,0 0-9,0 0-6,0 0-3,0 0-4,0 0-1,0 0-1,14 3-1,4 1-3,-18-4 0,40 3-2,-13-3 0,6 0 0,8 0-1,0 0 0,4 0 1,3 0-1,-1-4-1,-5 1 1,-4 1 0,-4-3 0,-8 5 0,-5 0 1,-21 0 0,23-3 1,-23 3 1,0 0-1,0 0 0,0 0-1,0 0-1,0 0-5,-3 10-45,3-10-111,0 0-1,0 0-22,-7-10-7</inkml:trace>
  <inkml:trace contextRef="#ctx0" brushRef="#br0" timeOffset="2">1314 1132 339,'0'0'154,"0"0"-32,0 0-66,0 0-9,0 0-6,0 0-7,0 0-13,0 0-4,0 0-4,0 0-3,0 0 0,0 0-2,0 0 0,13 0 0,-13 0-2,24 0 0,-3 0-1,1 0-1,5 0-1,2 0 0,4 0-2,4-5 1,-1 5-1,5-5 0,4 0-1,-6-1 1,2-1-1,-1-1 1,-6 3 0,-1-3 0,-6 3 0,-8 0 0,-3 1-1,-16 4 1,19-3-1,-19 3 1,0 0 0,0 0-1,0 0 1,0 0-1,0 0 0,0 0 0,0 0 0,0 0 0,0 0 1,0 0-1,4 10 1,-4-10-1,0 0 1,-5 24 0,5-24 0,-18 27 0,18-27 1,-20 31-2,8-10 2,-2 0-2,-1 3 2,-1-1-1,-2 7 1,-1-5-3,-2 7 4,1-5-3,-1 0 2,0 1-1,3 3 0,0-7-1,2-3 3,1 4-3,2-9 2,3 3-1,10-19 0,-16 27 0,16-27 0,-12 15 0,12-15-1,0 0 1,0 0-1,-7 18 1,7-18-1,0 0 0,0 0 1,0 0-1,0 0-1,0 0-5,0 0-9,0 0-144,0 0-10,0 0-10,11-18-18,0-10-5</inkml:trace>
  <inkml:trace contextRef="#ctx0" brushRef="#br1" timeOffset="3">-1311 2954 127,'0'0'156,"0"0"-1,0-14-48,0 14-49,0 0 4,0 0-6,0 0-5,10 5-17,-10-5-8,0 0-10,0 0-1,17 17-6,-17-17 1,20 6-5,-20-6 1,34 14 1,-18-4-3,7 2 0,-1 5-1,5 3 0,-1 3-1,0-1 1,-5 5-2,7 7 2,-7-7-1,2 13 3,-7-5-2,1 6 2,-7 2-2,-2 8 2,-3-6-3,0 9 4,-5-6-5,0 0 3,0-1-2,0 1 2,-5-9-4,3-2 3,-1-2-2,3-8 1,0-6-2,0-1 3,0-20-3,0 17 2,0-17 0,0 0 1,0 0-1,0 0-1,0 0 1,10-17-4,-10 17-3,0-20-12,0 20-136,0 0-22,15-21-2,-15 21-23,15-27 0</inkml:trace>
  <inkml:trace contextRef="#ctx0" brushRef="#br1" timeOffset="4">-127 2863 137,'15'-4'146,"-15"4"-29,0-21-33,0 21 0,0 0-16,0 0-4,0 0-20,0 0-9,-26 0-9,18 14-5,-12-7 1,7 14-11,-8-2 6,4 9-9,2-7 6,-4 13-8,4-6 5,2 6-7,0 0 0,5 1 1,-3-1-3,9 7 3,2-7-4,0 8 2,0-5-3,7 1 3,7-5-3,4 2 1,4-8-1,4 0 0,2-5 0,4-3 1,1-6-1,3-5 0,-1-8 0,1 0 1,0-6 0,-2-8-1,4 0 1,-5-6-1,1-7 1,0 4-2,-5-3 2,1-2-1,-3-4 1,-5 3-2,-2-6 2,-1 6-1,-6-5 1,-6 1-2,0-4 3,-7 4-3,0 2 2,0-5 3,0 3-8,-7 5 6,0-2-6,-6 2 6,-5 4-6,3 0 7,-4 0-7,4 9 3,-6-4 3,-2 5-1,1 0 1,0 1-1,-1 2 0,3 8 0,-4-4 1,-1 5-1,-1 2-1,0 0-2,3 9-3,-3-6-5,8 25-21,-21-18-134,21 10 0,-5-5-20,8 5-10,0-1 0</inkml:trace>
  <inkml:trace contextRef="#ctx0" brushRef="#br1" timeOffset="5">-200 3147 336,'0'0'160,"0"0"-4,21 7-112,-21-16-3,26 9-3,-26 0-5,34-12-6,-34 12-7,42-14-6,-15 0-3,5 8-3,1-7-2,1 5-3,-1-5 1,0 6-3,-3-2 1,0 1-2,-9 3-2,-21 5-7,33 0-35,-33 0-112,0 0-12,0 0-8,0 0-17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7:17.6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16 156,'0'0'95,"0"0"4,0 0-27,0 0-7,0 0-11,0 0-5,0 0-7,0 0-2,0 0-3,0 0-5,15-8-6,-15 8-7,25 0-3,-25 0-3,35-5-4,-16 2-2,8 3-1,-1 0-2,4 0 0,0 0-1,3 0 0,1 3-1,1 2 0,3-5-1,3 6 1,0-4-1,-1 3 1,5-5-1,-2 3 1,4 1-1,1-4 0,-2 4 0,1-2 1,-2-2-1,8 4 1,-7-4 0,3 0 0,-1 0 0,0 0-1,3 0 1,-1 0-1,1 0 0,1 0 0,4 0 0,-1 0 0,5 0-1,0 2 1,-2-2 0,-3 1-5,5-1 5,-6 3-4,-3 1 3,-1-4 1,4 0-1,-1 0 0,0 0 0,5 0 4,-2 0-4,5-4 4,3 1-4,4 3 0,-2 0 0,1 0 0,2 0 0,3 0-4,1 0 4,-4 3-4,8 1 3,-2-3-3,-1-1 5,2 6-6,3-6 5,2 0 0,4 2 0,-2-2-1,5 0 1,3 0-1,-3 4 0,6-4 1,0 0 0,1 1 0,1-1-1,1 0 1,1 0 0,3 0 0,-1 0-1,-5 0 1,5 0-1,-5 0 0,-1 0 0,0 0 1,-2 0-1,0 0 1,4 0-1,5 0 2,0 0-2,3 0 1,2 0 1,3 0-1,-2 0 1,1 0-1,-1 4 0,0-4 1,0 2-1,0-2 1,0 7-1,0-7 0,-4 4 1,2-4 0,-3 2 0,-3-1 0,0 2-1,-2 2 1,1 0-1,-4-4 1,-4 2 0,2 1-1,-7-4 0,1 6 1,-4-5-1,-1 4 1,-2-4 0,1 3-1,3-4 1,1 2-1,-4-1 1,-2-1-1,-1 0 0,-8 4 0,2-4 1,-10 3-1,-6-3 0,-4 0 1,-7 0-1,-6 0 0,-6 0 0,-9 0 1,-4 0 0,-19 0 0,21 0 0,-21 0-1,0 0-8,0 0-42,-16 0-106,16 0 0,-18 0-21,18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7:17.6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-1797 836 275,'13'-28'160,"-13"28"-11,34-7-84,-34-13-15,21 20-11,-21 0-7,27-10-8,-27 10-7,45-11-5,-23 4-1,13 5-3,-1-3-2,8 4-1,-1 1-2,2 0-1,0 1 0,-1 12-1,-7-1-1,-1 5 2,-7-3-2,0 7 2,-8-2-1,-5 4 2,-2-5-2,-8 5 2,-2-4-1,-2-2 1,0-17-3,-12 31 3,12-31-3,-34 32 2,12-19-2,-4-1 2,0 1-2,-1 0 1,0-3-1,0 0 1,0-2-1,1-2 1,4 1-1,1-3 0,2-2 0,19-2 1,-27 0-1,27 0 1,-18 0 0,18 0 0,0 0 0,0 0 0,0 0 2,0 0-1,18-12 0,-2 11-1,5 1 1,3 0 0,4 0-1,6 0 1,-6 11 4,6-1-8,0 4 8,-2 5-8,-2 3 7,0-3-8,-4 3 9,0 2-8,-4 0 2,-3 3 1,-5 0 0,-2 1 1,-9 3-3,-3-1 5,0 4-3,-10-6 2,-5-1-2,-4 0 2,-5-5-1,-3-2 0,-4 1 0,-1-7 0,-5-5-1,-3 2 1,-2-4 0,-4-2 1,0-5 0,4 0 0,-5-5 1,0-5-1,2-7 0,4 3 0,0-7-1,7 6-3,6-1-8,-8-22-79,19 25-80,-2-2-6,19 15-18,-20-33-9</inkml:trace>
  <inkml:trace contextRef="#ctx0" brushRef="#br0" timeOffset="1">-1631 773 332,'0'0'154,"11"-13"-45,-11 13-61,0 0-1,11 21-1,-11-21-5,0 21-8,0-21-7,0 41-3,0-19-6,0 18-1,0-7-6,0 8 1,0 0 1,0 5-7,0-1 3,0 1-4,0-3 4,0-2-6,0 0 5,0-1-6,-2-7 0,-2-3 2,3-3-3,1-6 2,-4-1-2,4-20 1,-2 27-1,2-27 0,0 0-2,0 0-4,0 0-5,0 0-24,0 0-131,-2-14-2,2 14-14,-7-40-12,1 19-4</inkml:trace>
  <inkml:trace contextRef="#ctx0" brushRef="#br0" timeOffset="2">-216 10 296,'0'0'146,"-16"-7"4,-1 1-97,17 6-8,0 0-2,1 6-6,-1-6-12,0 0-5,0 0-2,19 18-3,-19-18-3,30 12-2,-9-7-2,7 8-2,0-6-1,11 1-1,1 4-1,3-4 0,4 5-2,5 0 1,2 0 5,3-1-9,-3 1 8,0-1-8,-4 1 8,-4-2-9,-5-3 9,-7 1-9,-8-1 3,-7-3 0,-19-5 1,26 6-1,-26-6 0,0 0 0,0 0 1,0 0 0,0 0-1,0 0 1,0 0 0,0 0 0,0 0 0,3 17 0,-3-17-1,0 0 1,-12 11-1,12-11 1,-24 10-1,24-10 0,-32 17 0,17-3 1,-6 2-2,-3 3 2,-4 3-2,-2 3 1,-2 3-1,-1 10 2,-2-5-2,-2 0 2,4 3-2,2-2 3,-1-6-3,6-1 3,0 0-1,5-7 1,2-6-1,19-14 1,-26 21-2,26-21 0,0 0-9,-23 0-80,23 0-70,0 0-8,0 0-15,0-20-13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03:00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1832 18259 14 0,'-3'0'7'0,"3"8"-9"0,0-8 8 15,0 0-6-15,0 0 0 16,0 0-2-16,0 0 0 0,3 0 0 16,-3 0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2311 72,'0'0'121,"0"0"-3,0 0-40,-12-6-30,12 6 3,0 0-2,0 0 5,0-14-9,0 14 1,0 0-5,16-4-9,-16 4-6,14-12-5,-14 12-5,30-12-3,-30 12-1,30-19-3,-10 8 0,0 4-3,-1-8 1,9 5-2,-8-6 1,10-1-3,-5 3 2,6-5-3,0-4 2,3 4-2,3 1 1,5-5-1,1-3 2,3 3-3,4-1 3,4-2-4,2-2 2,1 2-3,5-4 3,1 1-2,-1-1 2,4 0-2,-3-1 3,5 1-3,2-4-3,5 1 7,-2-3-6,3 6 5,-1-5-5,1 3 5,-3-2-7,-3 2 7,-2 1-1,0 1-3,-5-1 3,4-4-4,-4 1 4,6-2-3,3-3 3,0 0-3,2 0 3,-1 0-2,1-4 2,-3 7-3,3-1 3,-4 7-4,-2-1 3,-5-1-3,4 5 3,-5-3-2,2-1-5,1 2 8,-2 0-7,1 3 8,3-3-8,-5 4 7,-4 0-6,2-5 6,-4 9 0,-3-1-4,-3-2 4,-2 1-3,-2 2 2,-3-2-1,0 0 1,-1-1-2,1 6 2,-5-7-2,4 6 2,-5-4-2,3 2 3,-2 0-3,0-1 2,-2 1-1,-1 3 1,-2 0-2,-2 0 2,0 0-1,-2 2 1,-2 2-2,0 1 3,1-4-3,-4 4 2,-3 0-1,2 2 1,-4-1-1,0 3 1,-5 0-1,-14 9 0,24-15 0,-24 15 1,21-16 0,-21 16 0,18-11-1,-18 11 1,18-6-1,-18 6 2,0 0-1,16-12 0,-16 12-1,0 0 0,0 0-2,0 0-7,0 0-54,0 0-101,0 0-2,0 0-19,0 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-257 965 29,'0'0'119,"0"0"19,0 0-74,0 0 4,0 0-2,0-12 3,0 12-4,2-22-14,-2 22-11,15-28-13,-15 28-6,16-38-12,-1 15 3,-7-6-10,10 2 1,-5-6-5,5-1 3,1-5-3,2-1 1,1-1 5,-2-5-5,5 3 4,-2-4-3,-3 3 4,1-1-5,0 4 5,0-3-5,-2 3 5,4 2-5,-4 3 4,0 1 2,5 5-3,-5 3 2,-4 2-1,3 7 2,-18 18-2,26-26 4,-26 26-2,0 0-2,16-12 2,-16 12-1,0 0-6,0 0 6,0 0-1,0 0-5,1 12 4,-1-12-4,1 24 4,3-12-3,-2 8 9,2 0-8,-3 3 1,5 2 2,-1 4-2,2 6 2,1 3-3,3 5 3,1 5-4,-4 0 4,5 4-4,-1-1 4,0 1-6,2-1 6,-4-5-6,2-4 5,0-6-3,1-3 3,-5-4 4,3-4-4,-3-3 5,-1-3-7,-2-2 7,-5-17-7,11 22 8,-11-22-9,1 15 3,-1-15-3,0 0 3,0 0 0,0 0-1,0 0 1,0 0-1,0 0 0,-8 6-2,8-6-3,0 0-39,-23-6-115,23 6-8,-12-15-10,12 15-12</inkml:trace>
  <inkml:trace contextRef="#ctx0" brushRef="#br0" timeOffset="1">-15 641 171,'0'0'145,"0"0"-39,0 0-27,0 0-4,-25-6-6,25 6-10,0 0-18,0 0-9,0 0-9,0 0-6,0 0-3,0 0-4,0 0-1,0 0-1,14 2-1,2 2-3,-16-4 0,38 2-2,-13-2 0,6 0 0,7 0-1,-1 0 0,5 0 1,4 0-1,-3-3-1,-4 0 1,-4 2 0,-3-4 0,-8 5 0,-5 0 1,-19 0 0,22-2 1,-22 2 1,0 0-1,0 0 0,0 0-1,0 0-1,0 0-5,-3 8-45,3-8-111,0 0-1,0 0-22,-6-8-7</inkml:trace>
  <inkml:trace contextRef="#ctx0" brushRef="#br0" timeOffset="2">1131 999 339,'0'0'154,"0"0"-32,0 0-66,0 0-9,0 0-6,0 0-7,0 0-13,0 0-4,0 0-4,0 0-3,0 0 0,0 0-2,0 0 0,12 0 0,-12 0-2,22 0 0,-2 0-1,0 0-1,5 0-1,2 0 0,4 0-2,3-5 1,0 5-1,4-5 0,4 1-1,-6-1 1,2-1-1,-1-1 1,-5 2 0,-2-2 0,-4 3 0,-8-1 0,-4 2-1,-14 3 1,18-3-1,-18 3 1,0 0 0,0 0-1,0 0 1,0 0-1,0 0 0,0 0 0,0 0 0,0 0 0,0 0 1,0 0-1,4 9 1,-4-9-1,0 0 1,-5 21 0,5-21 0,-17 24 0,17-24 1,-18 28-2,7-10 2,-2 0-2,-1 3 2,-1 0-1,-2 5 1,-1-4-3,-1 6 4,0-4-3,0 1 2,-1-2-1,3 5 0,0-6-1,3-4 3,0 4-3,2-8 2,2 3-1,10-17 0,-14 23 0,14-23 0,-11 14 0,11-14-1,0 0 1,0 0-1,-7 15 1,7-15-1,0 0 0,0 0 1,0 0-1,0 0-1,0 0-5,0 0-9,0 0-144,0 0-10,0 0-10,11-15-18,-2-10-5</inkml:trace>
  <inkml:trace contextRef="#ctx0" brushRef="#br1" timeOffset="3">-1311 2605 127,'0'0'156,"0"0"-1,0-12-48,0 12-49,0 0 4,0 0-6,0 0-5,9 4-17,-9-4-8,0 0-10,0 0-1,16 15-6,-16-15 1,19 5-5,-19-5 1,31 13 1,-16-4-3,7 1 0,-2 5-1,5 3 0,-1 2-1,0 0 1,-4 3-2,6 7 2,-6-5-1,1 9 3,-6-2-2,1 4 2,-7 1-2,-1 8 2,-4-5-3,1 8 4,-5-6-5,0 0 3,0 0-2,0 0 2,-5-7-4,3-3 3,0-1-2,2-7 1,0-6-2,0 0 3,0-18-3,0 15 2,0-15 0,0 0 1,0 0-1,0 0-1,0 0 1,9-15-4,-9 15-3,0-18-12,0 18-136,0 0-22,14-18-2,-14 18-23,13-24 0</inkml:trace>
  <inkml:trace contextRef="#ctx0" brushRef="#br1" timeOffset="4">-209 2525 137,'13'-4'146,"-13"4"-29,0-18-33,0 18 0,0 0-16,0 0-4,0 0-20,0 0-9,-24 0-9,17 12-5,-12-6 1,7 13-11,-7-2 6,3 7-9,1-5 6,-2 11-8,3-6 5,2 6-7,0 0 0,4 1 1,-1 0-3,6 4 3,3-4-4,0 6 2,0-5-3,7 2 3,6-5-3,4 2 1,4-7-1,3-1 0,2-3 0,3-3 1,2-6-1,2-4 0,-1-7 0,2 0 1,-1-5 0,0-8-1,2 1 1,-4-6-1,0-5 1,1 3-2,-6-3 2,3-2-1,-4-4 1,-5 4-2,-2-6 2,0 5-1,-6-4 1,-5 1-2,-1-3 3,-5 3-3,-1 1 2,0-4 3,-1 3-8,-5 5 6,-1-3-6,-5 3 6,-4 2-6,1 1 7,-2 0-7,3 8 3,-5-4 3,-2 5-1,0-1 1,1 2-1,-2 1 0,3 8 0,-3-5 1,-1 6-1,-1 1-1,0 0-2,2 8-3,-2-6-5,7 23-21,-20-16-134,21 8 0,-6-4-20,9 5-10,-1-1 0</inkml:trace>
  <inkml:trace contextRef="#ctx0" brushRef="#br1" timeOffset="5">-277 2775 336,'0'0'160,"0"0"-4,19 6-112,-19-14-3,25 8-3,-25 0-5,31-10-6,-31 10-7,39-13-6,-14 1-3,5 7-3,0-6-2,2 3-3,-1-3 1,0 5-3,-4-2 1,2 1-2,-10 2-2,-19 5-7,31 0-35,-31 0-112,0 0-12,0 0-8,0 0-17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15 156,'0'0'95,"0"0"4,0 0-27,0 0-7,0 0-11,0 0-5,0 0-7,0 0-2,0 0-3,0 0-5,14-7-6,-14 7-7,23 0-3,-23 0-3,32-4-4,-14 1-2,8 3-1,-2 0-2,4 0 0,0 0-1,3 0 0,0 3-1,1 1 0,4-4-1,2 5 1,0-3-1,0 2 1,3-3-1,-1 1 1,4 1-1,0-3 0,-1 4 0,1-1 1,-2-3-1,7 3 1,-6-3 0,2 0 0,0 0 0,0 0-1,2 0 1,-1 0-1,2 0 0,0 0 0,4 0 0,0 0 0,3 0-1,1 1 1,-2-1 0,-2 1-5,3-1 5,-5 3-4,-2 1 3,-2-4 1,4 0-1,-1 0 0,1 0 0,4 0 4,-2 0-4,5-4 4,2 1-4,4 3 0,-1 0 0,0 0 0,2 0 0,3 0-4,1 0 4,-3 3-4,6 1 3,-1-3-3,-1-1 5,1 4-6,4-4 5,1 0 0,5 3 0,-4-3-1,6 0 1,3 0-1,-3 3 0,5-3 1,1 0 0,0 1 0,1-1-1,1 0 1,2 0 0,2 0 0,-2 0-1,-3 0 1,4 0-1,-5 0 0,0 0 0,-1 0 1,-1 0-1,-1 0 1,5 0-1,3 0 2,2 0-2,1 0 1,3 0 1,2 0-1,-1 0 1,0 0-1,-1 3 0,1-3 1,-1 3-1,2-3 1,-2 5-1,0-4 0,-3 2 1,2-3 0,-3 2 0,-3-1 0,0 1-1,-3 3 1,3-1-1,-4-3 1,-5 2 0,2 0-1,-5-3 0,0 6 1,-4-5-1,0 3 1,-3-3 0,1 2-1,4-3 1,-1 2-1,-2-1 1,-3-1-1,0 0 0,-8 3 0,2-3 1,-9 3-1,-6-3 0,-3 0 1,-7 0-1,-7 0 0,-4 0 0,-8 0 1,-4 0 0,-18 0 0,19 0 0,-19 0-1,0 0-8,0 0-42,-15 0-106,15 0 0,-16 0-21,16 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-333 8 296,'0'0'146,"-15"-5"4,-1-1-97,16 6-8,0 0-2,1 6-6,-1-6-12,0 0-5,0 0-2,18 15-3,-18-15-3,28 11-2,-9-6-2,7 6-2,1-5-1,8 1-1,2 4-1,4-4 0,2 4-2,6 0 1,1 1 5,3-1-9,-3 0 8,0 0-8,-3 0 8,-5-1-9,-4-3 9,-6 1-9,-8-1 3,-6-2 0,-18-5 1,24 5-1,-24-5 0,0 0 0,0 0 1,0 0 0,0 0-1,0 0 1,0 0 0,0 0 0,0 0 0,3 15 0,-3-15-1,0 0 1,-11 10-1,11-10 1,-23 8-1,23-8 0,-29 15 0,15-2 1,-6 0-2,-2 4 2,-4 3-2,-1 2 1,-3 2-1,-1 9 2,-2-3-2,-1-1 2,3 2-2,2 0 3,0-6-3,4-1 3,1-1-1,5-5 1,1-6-1,18-12 1,-24 19-2,24-19 0,0 0-9,-22 0-80,22 0-70,0 0-8,0 0-15,0-18-13</inkml:trace>
  <inkml:trace contextRef="#ctx0" brushRef="#br0" timeOffset="1">-1803 737 275,'12'-25'160,"-12"25"-11,32-6-84,-32-12-15,20 18-11,-20 0-7,25-9-8,-25 9-7,42-9-5,-22 3-1,12 4-3,0-2-2,7 3-1,-1 1-2,3 0-1,-2 1 0,1 9-1,-8 1-1,-1 5 2,-6-4-2,0 6 2,-7-1-1,-5 3 2,-2-4-2,-7 4 2,-2-3-1,-2-1 1,0-16-3,-11 26 3,11-26-3,-32 29 2,12-18-2,-4-1 2,0 2-2,-1-1 1,0-1-1,-1-2 1,1-1-1,1-2 1,3 2-1,2-4 0,1-1 0,18-2 1,-25 0-1,25 0 1,-17 0 0,17 0 0,0 0 0,0 0 0,0 0 2,0 0-1,17-11 0,-2 10-1,4 1 1,4 0 0,3 0-1,5 0 1,-4 10 4,4-1-8,1 3 8,-3 5-8,0 2 7,-2-2-8,-3 2 9,0 3-8,-3-1 2,-4 3 1,-3-1 0,-3 2 1,-8 3-3,-3-2 5,0 4-3,-10-5 2,-4-1-2,-3 0 2,-6-5-1,-2-1 0,-3 0 0,-2-6 0,-5-4-1,-2 2 1,-2-4 0,-3-1 1,-1-5 0,3 0 0,-3-5 1,-1-4-1,2-6 0,4 3 0,1-6-1,4 4-3,8 0-8,-9-19-79,18 21-80,-1-2-6,17 14-18,-19-28-9</inkml:trace>
  <inkml:trace contextRef="#ctx0" brushRef="#br0" timeOffset="2">-1648 682 332,'0'0'154,"10"-12"-45,-10 12-61,0 0-1,10 18-1,-10-18-5,0 19-8,0-19-7,0 36-3,0-17-6,0 17-1,0-7-6,0 7 1,0 0 1,0 5-7,0-2 3,0 2-4,0-4 4,0-1-6,0 1 5,0-2-6,-2-6 0,-1-2 2,2-3-3,1-6 2,-4 0-2,4-18 1,-2 24-1,2-24 0,0 0-2,0 0-4,0 0-5,0 0-24,0 0-131,-1-13-2,1 13-14,-7-35-12,1 17-4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0 396 49,'0'0'54,"0"0"1,0 0 0,17-8 1,-17 8 1,0 0-2,0 0 2,0 0 2,0 0-3,0 0-6,0 0-9,0 0 2,0 0-9,0 0 2,6-18-10,-6 18-3,0 0-12,20 0 3,-20 0-3,19 0-3,-19 0-1,30-4-1,-30 4 1,27-3-2,-27 3 0,31-4-1,-31 4-1,29-2 0,-29 2-1,25 0 0,-25 0-1,28 0-1,-12 0 1,2 0 0,1 0-1,-5 0 0,6 0 0,2 2 0,-4 2 1,2-4 0,-2 0-1,1 3 1,-4-3-1,7 4 1,-3-4-1,0 0 1,0 0 0,1 3 0,4-3 0,1 2 0,0-2 0,-1 0-1,-4 0 2,3 3-1,-4-3-1,-1 0 1,1 0-1,-4 0 1,1 0 0,3 0 0,-5 4-1,3-4 0,-17 0 0,27 1 1,-27-1-1,29 1 0,-29-1 0,25 0 0,-25 0 1,28 0-1,-10 0 0,-1 3 1,2-3-1,0 0 0,0 0 1,4 0-1,-4 0 0,0 0 1,-1 0-1,-2 0 1,0 0 0,-1 0 0,2 0-1,0 0 1,-17 0 0,27 0 0,-27 0-1,30 0 1,-15 0-1,2 0 1,0 0-1,2 0 1,-4 0-1,4 0 1,-2 0 0,2 0 0,0 0 1,5 0-1,-7 0 1,4 0-1,3 0 1,-4 0 0,3 0-1,-2 0 1,1-3 0,0 3 0,0-1 0,0 0 0,-1-3 0,0 4 0,-1-3 0,3 1-1,-3-1 1,2 3-2,0 0 1,1-4 0,-3 4-1,9-3 0,-5 3 0,2 0 0,-4 0 0,1-4 0,0 4 0,-2 0-1,3 0 1,-4 0 1,3 0-1,2 0 0,-4-2 1,8-1 0,-4 1 0,5 1 0,-4-3 1,4 2-1,-4-1 0,0 1 1,-2-1-1,0 0-1,0 3 1,2 0 0,0-1-1,0-2 0,3 3 1,-3-3-1,4 3 1,-4-4 0,0 2-1,0-2 1,-2 3 0,0 1-1,0-1 1,-4 1-1,3-4 0,3 4 0,-2 0 0,2 0-1,4 0 1,-4 0-1,4-1 1,-4 0 0,6 1 0,-2-4 0,-5 4 0,5-2 0,-4-1 0,0 1 0,4 2 0,-4 0 0,3 0 1,2 0-2,1-1 1,0 1 0,-1 0 0,6-3 0,0 3 0,-5 0 0,1 0 0,1 0 0,-2-4 0,0 4 0,-2 0-1,0 0 1,2 0 0,-4 0 0,2 0 0,0 0 0,0 0-1,-2 0 2,1 0-1,2 0 0,-6 0 0,-1 0 0,2 0-1,-5 0 1,4-3 0,-1 3 0,-1 0 0,-3-2 0,5-2 0,-1 4 0,1-2 0,-1 2 0,2 0 0,-2-1 0,2 1-1,0 0 1,-2 0 0,-1 0 0,-1 0 0,0-3-1,-2 3 1,-1 0 0,-2 0 0,1-1 0,-2 1 0,0 0 0,-2-1 0,2 1 0,0 0 0,0 0 0,-1 0 0,1 0 1,2-4-1,-3 4 0,-15 0 0,27 0 0,-27 0 0,20-2 0,-20 2 0,0 0 0,20 0 0,-20 0 0,0 0 0,16-3 0,-16 3 0,0 0 0,22 0 0,-22 0 1,0 0-1,0 0 1,16 0-1,-16 0 1,0 0-1,0 0 0,0 0 1,0 0-1,0 0 0,0 0 0,-8-2 0,8 2 0,0 0 0,0 0 0,0 0 0,0 0 0,-18-5 0,18 5 0,0 0 1,-16-8-1,16 8 0,-21-11 0,21 11 0,-20-13-1,20 13 1,-28-13 0,11 3 0,-2 2-1,0-1 2,-3-3-2,1 3 2,-1-2-1,2 3 0,2-3 0,3 5 1,15 6-2,-26-23 2,26 23-2,-16-19 2,16 19-1,-11-19 0,11 19 0,-8-17 0,8 17 0,0 0 0,-14-18 0,14 18 1,0 0-2,-17-11 2,17 11-1,0 0 0,-24-8 0,24 8 0,-14-5 0,14 5 0,-17-5 0,17 5-1,0 0 1,-15-3 0,15 3-1,0 0 1,0 0-1,0 0 1,0 0 0,-5 9-1,5-9 1,0 0 0,17 22 0,-3-13-1,4 0 2,2 3-2,3-1 1,3-2-1,0 3 2,4 3-3,-4-2 3,4 0-2,-4-2 1,2 4 0,-3-4 1,1-1-2,-6-2 1,4 3 1,-6-5-1,2 0 0,-3 0 0,0-3 0,-1 1 0,-16-4-1,26 8 2,-26-8-2,18 9 1,-18-9 1,0 0-1,18 8 0,-18-8 0,0 0 0,0 0 0,0 0 1,0 0-1,0 0-1,11 14 1,-11-14 1,0 0-1,0 0 0,0 0 1,0 0-1,-15 11 0,15-11 0,-19 4 0,19-4 0,-21 11 0,21-11-1,-25 15 2,25-15-2,-26 16 1,10-7 0,16-9 0,-30 17 0,15-5 0,-1-1 0,1 2-4,-1 0 9,1-2-7,-2 3 7,17-14-8,-28 21 9,28-21-8,-24 15 8,24-15-4,-25 11-1,25-11 0,-17 8 0,17-8 0,0 0-1,-14 3-2,14-3-13,-18 3-143,18-3-15,0 0-4,0 0-23,4-16-2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1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1829 94,'0'0'115,"0"0"-12,0 0-15,0 0-10,0 0-9,0 0-6,0 0-10,0 0-11,-16 0-1,16 0-9,0 0-1,0 0-9,0 0-1,0 0-6,0 0 0,0 0-2,0 0-3,0 0 1,0 0-11,0 0 8,0 0-11,12-21 9,-12 21-10,32-16 10,-13 5-10,2 3 5,2-2 1,4-2-1,4-2 1,1 1-2,4 1 2,1-3-1,1-2 1,0 0-3,6 0 3,6-3-2,0 1 1,-3 0-1,3 0 2,0-4-2,1 0 1,-3-2-1,2-1 2,-5 3-2,5-5 1,-4-2-1,4 3 1,0 1-1,1-6 2,3 5-3,2-3 3,-3 4-2,1 1 1,2 1-1,-4 1 1,3 1-1,-4 0 2,-5 3-3,4 0 2,-6-1-2,4 2 2,-4-3-1,0 2 1,3-1 1,3-3-6,-3 2 5,1-2-5,0 2 6,2 2-7,0-1 8,-7 2-8,9-2 4,-2 1 3,2-1-2,4 2 1,1-2-1,0 1 1,3-7-2,-4 5 2,2-2-2,-2-1 2,-5 2-1,1-3 1,-2 0-2,1-1 2,2 0-2,-2 1 3,-1-1-3,-3 1 3,3 5-3,4-2 2,-3 0-2,-2 2 2,-2 1-2,2-1 2,-4 7-2,-2-4 1,0 2 0,-4 0 0,-1-1 0,-1 2 0,-5 2 0,0 0-1,0-3 1,-1 6 0,-2-3 0,-2 2 0,-1-2 0,-1 2 0,0 1 0,-1 2 0,-1-3 0,-2 5 0,-2-5 0,0 7 0,-2-4 0,-3 2 0,-14 5 0,24-7 1,-24 7-2,19-7 2,-19 7-1,0 0 1,14-9-1,-14 9 1,0 0-1,0 0 0,0 0 1,0 0-1,0 0 0,0 0 0,0 0 0,0 0 0,0 0 0,-7-15 0,7 15 0,-19 0 0,19 0 0,-25 0 0,9 0 0,0 0 0,-2 0 0,-6 0 1,4 0-1,1 0 0,-5 4 0,4-4 1,0 0-1,-2 0 1,2 0-2,1-4 2,0-2-1,-2 5 1,-2-3-1,0 1 0,1-2 0,-2 5 1,0 0-1,-1 0 0,4 0 1,-1 0-2,2 0 2,5 0-1,15 0 0,-26 0 0,26 0 0,0 0-1,-18 5 2,18-5-1,0 0 0,0 0 0,0 0 1,13 7-1,-13-7 0,21 1 1,-5 3-1,3-2 1,0-2-1,6 0 0,1 4 0,1-4-1,4 0 1,0 0 0,2 0 0,-2 0-1,3 0 2,-2 0-1,-4 0 0,6 0 0,-7 0 0,0 0 1,-2 0-2,-2 0 1,-4 0 0,-1 0 0,-18 0 0,22 0 0,-22 0 0,0 0 0,16 0 1,-16 0-1,0 0 0,0 0 0,0 0 1,0 0-1,-6 11 0,6-11 0,0 0 1,-20 23-2,20-23 1,-16 25-1,16-25 2,-18 27-2,8-8 3,0 0-3,-3 5 1,1 1 0,-1 4 3,0-4-3,1 7 4,-2-6-1,2 7 2,-5-5-1,5 1 2,-1-9-1,5-1 0,0 0 0,8-19-1,-12 19-2,12-19 1,0 0 0,0 0-1,0 0-1,0 0 0,0 0-1,-4-7-8,4 7-58,0 0-104,0 0-6,0-19-15,0 19-15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-4-34 389,'0'0'162,"-13"-18"-3,13 18-95,0 0-17,24-7-10,-24 7-8,37-11-8,-10 3-4,16 5-4,-5-4-2,12 6-2,-2-5-2,6 1-3,5-1 0,-3-1-2,-3 3 0,0 2-1,-7-4-6,-2 6 4,-6-1-1,-7-2-4,-2 3-6,-29 0-35,34 0-119,-34 0 1,22 0-13,-22 0-9,18 0-13</inkml:trace>
  <inkml:trace contextRef="#ctx0" brushRef="#br0" timeOffset="1">462-515 349,'0'0'163,"19"-7"-11,-5 17-87,-21-10-14,7 8-10,-13-4-10,7 15-8,-13-2-7,7 8 1,-7 1-5,0 9 0,-5-6-4,0 9 2,-3-1 0,2 3-6,-5-3 4,5 2-5,0-3 3,-5-2-6,4 1 5,1-3-5,2-8 0,1 1 2,0-8-2,8 2 1,-3-6-1,17-13 0,-20 23-1,20-23 0,-14 12 0,14-12-1,0 0-3,0 0 0,0 0-3,-17 0-7,17 0-30,0 0-117,0 0-7,5-19-9,7 3-14,1-5 0</inkml:trace>
  <inkml:trace contextRef="#ctx0" brushRef="#br0" timeOffset="2">472-522 228,'0'0'159,"2"-18"-5,-2 18-62,0 0-21,0 0-14,0-13-9,0 13-14,0 0-7,24 0-4,-24 0-4,0 0-3,12 17-3,0 2-2,-10-2-1,10 7-1,-4 1-2,4 5 0,0 0-3,0 1 2,0-1-4,0 7 0,-6 4 4,6-4-4,-4 4 4,4 2-6,0-6 5,0 5-5,0-6 5,0 0-5,2 0 0,0-6 0,-1-4 0,-1-3 0,-1-5 0,0-6 0,-11-12 0,15 19 0,-15-19 0,0 0 0,0 0 0,0 0-6,0 0-6,-2-19-22,2 19-133,-6-17-5,6 17-12,-37-34-12,18 20-7</inkml:trace>
  <inkml:trace contextRef="#ctx0" brushRef="#br0" timeOffset="3">1042-16 418,'0'0'170,"0"0"-14,-21-29-82,21 29-27,0 0-14,0 23-11,0-23-7,0 31 0,0-8-4,0 4 1,0 6-5,6 4 2,-6-1-5,7 4 2,-4-1-4,7-1 2,-8-2-3,4 2 1,0-11-2,0-2 2,-1-7-2,0-5 1,-5-13 0,6 16-1,-6-16-2,0 0-3,0 0-3,0 0-7,0 0-23,-10-24-123,10 24-7,-5-29-15,5 11-7,-1-7-7</inkml:trace>
  <inkml:trace contextRef="#ctx0" brushRef="#br0" timeOffset="4">1253-16 292,'5'-16'167,"-5"16"-2,0 0-67,-17-2-23,17 2-23,0 0-18,-2 17-9,2-17-8,-5 26-2,-1-12-3,6 13-1,0-2-2,0 4 0,1-1-4,5 8 2,-2-2-3,3 2 1,-4 4-3,2-1 2,0-6-3,2 1 2,-1-2-2,1-2 1,-3-9-1,2-1 1,-3-3-1,-3-17 0,5 19 0,-5-19 1,0 0-2,0 0 0,0 0 0,0 0 0,0 0 0,0 0-5,0 0-3,0 0-6,0 0-27,-20 8-130,20-8 1,-9-8-15,9 8-8,-3-29-11</inkml:trace>
  <inkml:trace contextRef="#ctx0" brushRef="#br0" timeOffset="5">1440 41 372,'0'0'168,"-12"-13"-16,1-6-81,11 19-23,0 0-16,0 0-10,9-10-8,-9 10-4,21-4 0,-4 1-2,-17 3 0,38-8-1,-20 3 0,6 4-1,2-5 0,2 0-2,0 6 0,5-4 0,-2 4-1,1 0 1,-3 0-1,3 4 1,-5 8-2,1-6 2,-6 6-3,1 1 2,-5 1-2,1 2 2,-11-3-3,1 4 2,-1 1-1,-8-1 1,0 2-2,-4-5 2,-5 2-1,-2-1 0,11-15-1,-24 27 1,24-27-1,-19 14 1,19-14-1,0 0 1,-19 11 0,19-11-1,0 0 1,-14 0-1,14 0 0,0 0 1,-19 0-1,19 0 0,0 0 0,-16-6 1,16 6-1,0 0 1,0 0-1,0 0 1,0 0 0,-15-18-1,15 18 1,0 0-1,-25-6 0,25 6 0,-24-3 0,24 3 0,-26 0 0,8 0 0,18 0 0,-26 0 0,26 0 0,-22 0 1,22 0-2,-21 0 2,21 0-1,-17 0 0,17 0 0,-16-2 0,16 2 0,0 0 0,-18-5-1,18 5 1,0 0 0,0 0 0,0 0 0,0 0 0,0 0 0,0 0 0,0 0 0,0 0 0,0 0 0,0 0 0,0 0 0,0 0-1,13 0 1,-13 0 0,21 0 0,-21 0 0,30 0 0,-13 0 0,2 0 1,1 0 0,1 4-2,-2 2 2,3-1 0,-3 2-1,1 0 0,-1 5 1,-1-1-1,1 1 1,-1-3-1,-5 3 1,3-2-1,-16-10 1,21 30-1,-15-17 1,-6-13-1,4 29 1,-4-14-1,0 1 0,-5 0 0,-4 0 1,2-4-2,7-12 2,-21 29-2,21-29 2,-23 20-2,23-20 2,-27 21-1,8-12 0,0 0 1,-4-3-1,3 1-1,-6 1 2,1-2-1,1-2 0,-5-4 1,7 6-1,-6-6 0,2 0 1,0 0 0,2-6-1,-2-1 1,0 1-1,2-3 1,5-6-2,1 5 0,2 2-6,16 8-7,-21-28-21,21 28-128,0 0-12,2-14-4,-2 14-17,0 0-1</inkml:trace>
  <inkml:trace contextRef="#ctx0" brushRef="#br0" timeOffset="6">1436 39 249,'0'0'164,"0"0"0,0 0-68,-20-7-22,25 16-12,-12-11-18,7 2-14,0 0-8,2 20-3,-2-20-6,10 27-1,-4-13-4,2 4 0,-2 1-2,-1 4 0,-2 2-2,3 4 1,-6 1-2,0 1 1,0 2-3,0 0 1,0 4-1,0-1 1,0-4-1,0-4 1,-6-1-2,4-3 1,-3-2 0,5-5 2,-5-4-2,5-13 0,0 26 0,0-26 0,-2 13 0,2-13 1,0 0-2,0 0 0,0 0 0,0 0 1,0 0-2,0 0-1,0 0-6,0 0-13,8 9-141,-8-9-14,0 0-3,0-21-24,0 21-1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19:13.8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359 2205 91,'0'0'139,"0"0"5,-9-11-63,9 11-8,0 0-9,0 0-5,0 0-15,0 0-1,-5-21-8,5 21-4,0 0-6,0-22-9,-1 8-3,1 14-4,0-35-2,0 15-1,0-4 0,0-1-2,0-3 0,1 3-1,-1-10 1,2 4-2,-2-1 1,0-4-3,0-5 2,0-2-2,-3 0 2,-1-2-3,1 1 3,-1 0 0,2-3-4,-1 5 3,0 5-4,3 1 5,-4 5-5,3-5 5,0 6-5,1-1 2,-3-1 2,3-4-2,-1 0 3,1-5-2,-2 5 2,2-1-3,-4 1 2,2-1-1,-3 5 2,2-1-2,-2 2 2,-4-1-2,5 1 2,-2-3-1,2 3 2,2-1-3,2 2 3,0-5 1,0 0-7,0 2 7,0-1-7,0 2 6,0-3-5,0 3 5,0-1-6,0 5 2,0-5 4,2 2-2,0 3 2,0 0-3,0 1 2,2 2-1,0 3 1,0 2-2,-3-4 2,3 9-2,-4-3 2,1 2-1,-1 0 1,0 16-1,0-23 1,0 23 1,0-17 1,0 17-1,0 0-1,0 0 1,0 0 0,0 0-1,-14 0 0,14 0-1,0 0-1,-18 12 1,18-12-1,-18 17 0,18-17 0,-18 20 1,18-20-1,-20 24 0,20-24-1,-23 29 1,15-14 0,-4 0 0,0-2 0,0 7 0,-1-3-1,0 2 2,1 2-2,-5-1 2,2 0-2,1 2 1,2 0-1,0-2 1,2-3 0,3 1 0,0-4-1,7-14 1,-6 19-1,6-19 1,0 0 0,-2 16 0,2-16 1,0 0-1,0 0 1,0 0 0,0 0 0,8 0 1,-8 0-2,0 0 1,23-23 0,-23 23-1,25-26 2,-11 8-2,4 1 1,1-3-2,0-2 3,1 0-2,5-2 1,-2-3-2,2-2 2,0 0-2,2-1 2,1 3-2,-2 0 2,0 2-2,-2 0 1,-5 3 0,-1 3 0,-6 4 0,-12 15 2,18-24-2,-18 24 0,0 0 0,8-18 1,-8 18-1,0 0 0,0 0 0,0 0 0,0 0 1,0 0-2,2 7 2,-2-7-1,6 28 0,0-11 0,4 7 1,0 5-2,6 3 2,4 8-1,4 1 1,-2 2-2,2 5 3,0-1-4,1-5 3,-3-3-2,-6-9 3,0-3-3,-6-6 1,0-6-4,-10-15-8,24 20-145,-24-20-18,0 0-4,-1-10-24,-3-4 0</inkml:trace>
  <inkml:trace contextRef="#ctx0" brushRef="#br0" timeOffset="1">849 955 378,'0'0'173,"0"0"-11,-5-29-83,18 32-31,-13-3-14,19-3-8,-19 3-8,39-4-5,-14 1-4,9 3-1,3-4-4,8 2 0,2-2-2,3 1 0,0-1 0,-4-1-3,-3 5-5,-7-7-10,12 21-82,-26-14-67,0 0-9,-22 0-11,25 5-13</inkml:trace>
  <inkml:trace contextRef="#ctx0" brushRef="#br0" timeOffset="2">743 1260 243,'0'0'154,"-8"19"-38,8-19-27,0 0-17,-4-10-14,16 10-11,-12-9-10,12 3-11,-10-12-5,14 3-8,-8-9 0,5-1-7,2-8 1,1-3-4,2-6 2,3-1-5,0-5 4,4-3-4,1-1 3,-1 1-3,0-1-3,1 1 6,-1 5-6,-1 2 6,-2 3-4,-7 5 5,-3 5-6,1 6 8,-8 8 0,-5 17-3,7-23 3,-7 23-2,0 0 0,0 0 0,0 0-1,0 0 0,0 16-2,0-3 2,0 10-3,0 2-2,1 3 8,4 3-7,3 2 5,2-3-5,0 7 6,2 2-6,0 0 6,2-3-2,-1 4-4,0-3 4,1-1-4,-2-4 3,-1-1-2,1-2 1,-3-6 0,-3-6 0,-6-17 0,8 22-1,-8-22 1,0 0 0,5 18-1,-5-18 1,0 0 0,0 0-1,0 0-2,0 0-1,-7 6-6,7-6-12,0 0-107,-18 4-43,18-4-5,-26-4-16,8-2-8</inkml:trace>
  <inkml:trace contextRef="#ctx0" brushRef="#br0" timeOffset="3">1521 1376 373,'0'0'171,"0"0"-19,8 0-89,-8 0-18,0 0-8,10-13-6,4 13-8,-14 0-6,26 0-3,-10 0-2,8 1-2,-4-1-3,7 0-1,3 0-2,1 4-1,0-4 1,6 0-2,-6 0 0,-1 0-1,-3 0 1,-2 0-1,-5 0-1,-4 0 1,-16 0 0,19 0 0,-19 0 0,0 0-1,0 0 0,0 0-1,0 0-3,0 0-6,0 0-27,0 0-134,0 0 6,0 0-21,0 0-5,0 0-14</inkml:trace>
  <inkml:trace contextRef="#ctx0" brushRef="#br0" timeOffset="4">1815 982 297,'-8'-6'173,"8"6"-9,-5-18-68,11 27-27,-6-9-23,0 0-14,0 0-10,0 0-6,-5 15-5,5 2-1,0-1-3,0 4 1,0 6-3,0 4 1,0-1-4,0 2 3,0 1-4,0 3 3,0-5-4,0 1 3,0-4-4,0-5 2,0-1-1,0-7 1,0-14-1,4 21 1,-4-21-1,0 0 1,0 0 0,0 0-1,0 0-1,0 0-2,0 0-5,0 0-14,0 0-90,0 0-59,0 0-1,-5-15-21,5 15-1</inkml:trace>
  <inkml:trace contextRef="#ctx0" brushRef="#br0" timeOffset="5">2093 1055 404,'0'0'165,"2"-21"-10,20 21-103,-14-21-14,17 21-13,-9-15-4,11 11-5,-6-8-5,10 8-3,-2-1-2,3 2-1,0 0-2,5 1 0,0 2-1,3 0-1,-5 2 0,1 6 1,-6-1-1,-4 5 1,-6-1-1,-2 9 1,-10-7-1,-3 4 2,-5 2-2,0-2 1,-5 0-2,-7-1 1,-4-1-1,-2 2 1,-2-3-1,-4-1 1,0 1-1,-6-3 0,4-1 0,-4 0 0,5-5 0,-1 0 0,2-1 0,4-4 1,2 0-1,18 0 0,-24 0 1,24 0-1,0 0 2,0 0 0,0 0 0,0 0 1,0 0 1,11 0 0,-11 0 0,30 0 0,-11 0-1,3 6 1,0-2-1,4-1-1,0 6-1,3-1 1,-2-1-1,2 2 0,-3-1-1,0 2 1,-3-1-1,-2 3 1,-4-3-1,-1 0 1,-16-9-1,15 19 1,-15-19-1,0 23 1,0-23-2,-20 25 0,2-8 6,0-5-7,-3 0 7,-2 1-7,-1-1 7,-2-3-7,-4 1 7,-1-4-5,-3-1 0,0 1 0,-2 0 1,2-5-1,2 3 0,2-3 0,5-1 0,4 0 0,5-1 0,16 1-1,-21-12-1,21 12-7,0 0-29,-21-10-126,21 10-11,0 0-6,0 0-22,-7-13 1</inkml:trace>
  <inkml:trace contextRef="#ctx0" brushRef="#br0" timeOffset="6">2300 1015 248,'0'0'169,"0"0"-8,-12-27-63,12 27-30,0 0-16,0 0-11,0 0-11,-4 11-8,4-11-6,-8 19-2,8-19-4,-2 37-1,0-18-2,2 6 1,-3-3-3,3 5 1,-1-1-2,1 1 0,0 0-2,0-3 1,0-4-2,0 3 1,-4-5-1,4-3 1,0-15-2,-3 23 1,3-23 0,0 0 1,-11 18-2,11-18-1,0 0-1,0 0-2,-13 12-5,13-12-8,0 0-64,0 0-91,0 0 3,-21 0-21,21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2214 72,'0'0'121,"0"0"-3,0 0-40,-11-5-30,11 5 3,0 0-2,0 0 5,0-13-9,0 13 1,0 0-5,14-4-9,-14 4-6,13-11-5,-13 11-5,27-12-3,-27 12-1,27-18-3,-9 7 0,0 4-3,-1-7 1,9 5-2,-8-7 1,9-1-3,-5 4 2,6-5-3,1-4 2,1 4-2,3 1 1,5-6-1,1-1 2,2 2-3,4-2 3,4 0-4,1-3 2,2 2-3,4-4 3,1 1-2,-1-1 2,3 1-2,-2-2 3,4 1-3,3-3-3,2 0 7,1-2-6,1 5 5,0-5-5,0 4 5,-2-2-7,-2 1 7,-3 0-1,0 3-3,-4-2 3,4-3-4,-5 1 4,6-3-3,4-2 3,-2-1-3,3 0 3,-1 1-2,1-4 2,-3 7-3,2-2 3,-3 8-4,-2-3 3,-3 1-3,1 4 3,-2-3-2,1 0-5,0 1 8,-1 0-7,1 3 8,2-3-8,-4 5 7,-4-2-6,2-3 6,-4 7 0,-2 0-4,-2-1 4,-3 0-3,-2 1 2,-2-1-1,0 0 1,-1-1-2,0 6 2,-3-7-2,3 5 2,-5-2-2,3 1 3,-2-1-3,0 1 2,-1-1-1,-1 4 1,-3 0-2,0 0 2,-2-1-1,-1 3 1,-2 1-2,1 2 3,1-4-3,-5 3 2,-2 1-1,2 1 1,-4-1-1,0 4 1,-5-1-1,-12 9 0,22-14 0,-22 14 1,19-15 0,-19 15 0,17-11-1,-17 11 1,16-6-1,-16 6 2,0 0-1,14-11 0,-14 11-1,0 0 0,0 0-2,0 0-7,0 0-54,0 0-101,0 0-2,0 0-19,0 0-6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-360 924 29,'0'0'119,"0"0"19,0 0-74,0 0 4,0 0-2,0-11 3,0 11-4,2-21-14,-2 21-11,13-27-13,-13 27-6,15-36-12,-2 13 3,-6-5-10,9 3 1,-3-7-5,3 0 3,1-6-3,1 0 1,3-1 5,-3-5-5,5 3 4,-3-5-3,-2 4 4,1 0-5,0 2 5,0-2-5,-2 2 5,4 3-5,-4 3 4,0 1 2,5 3-3,-5 4 2,-4 3-1,3 6 2,-16 17-2,24-25 4,-24 25-2,0 0-2,14-12 2,-14 12-1,0 0-6,0 0 6,0 0-1,0 0-5,2 12 4,-2-12-4,1 23 4,2-12-3,-1 8 9,1 1-8,-1 1 1,3 3 2,-1 4-2,3 5 2,0 4-3,2 4 3,2 5-4,-3 0 4,3 4-4,0-1 4,0 1-6,2-1 6,-4-6-6,2-2 5,0-6-3,0-4 3,-3-3 4,1-4-4,-2-3 5,0-3-7,-3-2 7,-4-16-7,11 21 8,-11-21-9,0 15 3,0-15-3,0 0 3,0 0 0,0 0-1,0 0 1,0 0-1,0 0 0,-7 5-2,7-5-3,0 0-39,-20-5-115,20 5-8,-11-15-10,11 15-12</inkml:trace>
  <inkml:trace contextRef="#ctx0" brushRef="#br0" timeOffset="1">-141 614 171,'0'0'145,"0"0"-39,0 0-27,0 0-4,-23-6-6,23 6-10,0 0-18,0 0-9,0 0-9,0 0-6,0 0-3,0 0-4,0 0-1,0 0-1,12 3-1,3 0-3,-15-3 0,34 2-2,-11-2 0,4 0 0,8 0-1,-1 0 0,4 0 1,2 0-1,0-3-1,-5 1 1,-3 0 0,-4-2 0,-6 4 0,-5 0 1,-17 0 0,20-3 1,-20 3 1,0 0-1,0 0 0,0 0-1,0 0-1,0 0-5,-3 9-45,3-9-111,0 0-1,0 0-22,-6-9-7</inkml:trace>
  <inkml:trace contextRef="#ctx0" brushRef="#br0" timeOffset="2">892 957 339,'0'0'154,"0"0"-32,0 0-66,0 0-9,0 0-6,0 0-7,0 0-13,0 0-4,0 0-4,0 0-3,0 0 0,0 0-2,0 0 0,11 0 0,-11 0-2,20 0 0,-2 0-1,0 0-1,5 0-1,1 0 0,4 0-2,3-5 1,-1 5-1,4-4 0,4 0-1,-5-1 1,1-1-1,0 0 1,-5 1 0,-2-2 0,-4 3 0,-7 0 0,-3 1-1,-13 3 1,16-3-1,-16 3 1,0 0 0,0 0-1,0 0 1,0 0-1,0 0 0,0 0 0,0 0 0,0 0 0,0 0 1,0 0-1,4 9 1,-4-9-1,0 0 1,-4 19 0,4-19 0,-16 23 0,16-23 1,-16 27-2,5-10 2,0 1-2,-2 2 2,-1 0-1,0 5 1,-3-4-3,0 6 4,0-4-3,-1 0 2,1 0-1,2 4 0,-1-7-1,3-2 3,1 3-3,1-8 2,2 4-1,9-17 0,-13 22 0,13-22 0,-10 13 0,10-13-1,0 0 1,0 0-1,-6 15 1,6-15-1,0 0 0,0 0 1,0 0-1,0 0-1,0 0-5,0 0-9,0 0-144,0 0-10,0 0-10,10-15-18,-2-9-5</inkml:trace>
  <inkml:trace contextRef="#ctx0" brushRef="#br1" timeOffset="3">-1310 2496 127,'0'0'156,"0"0"-1,0-12-48,0 12-49,0 0 4,0 0-6,0 0-5,8 5-17,-8-5-8,0 0-10,0 0-1,14 14-6,-14-14 1,17 5-5,-17-5 1,28 12 1,-15-4-3,7 2 0,-2 5-1,5 2 0,-1 2-1,-1 0 1,-2 3-2,4 7 2,-6-6-1,3 10 3,-7-2-2,2 3 2,-7 2-2,-1 7 2,-3-5-3,0 8 4,-4-5-5,0-1 3,0 0-2,0 0 2,-4-7-4,2-2 3,0-1-2,2-7 1,0-6-2,0 0 3,0-17-3,0 15 2,0-15 0,0 0 1,0 0-1,0 0-1,0 0 1,8-14-4,-8 14-3,0-18-12,0 18-136,0 0-22,12-17-2,-12 17-23,13-23 0</inkml:trace>
  <inkml:trace contextRef="#ctx0" brushRef="#br1" timeOffset="4">-317 2419 137,'13'-3'146,"-13"3"-29,0-18-33,0 18 0,0 0-16,0 0-4,0 0-20,0 0-9,-22 0-9,15 12-5,-10-6 1,6 11-11,-6 0 6,2 6-9,2-5 6,-2 11-8,2-6 5,2 6-7,0 0 0,5 0 1,-3 0-3,7 5 3,2-4-4,0 5 2,0-4-3,5 1 3,7-4-3,3 2 1,4-7-1,3 0 0,1-5 0,4-2 1,1-5-1,2-4 0,-1-7 0,2 0 1,-2-5 0,1-7-1,2 0 1,-5-5-1,2-6 1,-1 4-2,-4-3 2,2-1-1,-4-5 1,-4 4-2,-1-5 2,-1 4-1,-5-4 1,-5 1-2,0-3 3,-6 3-3,0 1 2,0-3 3,0 2-8,-6 5 6,0-2-6,-5 1 6,-4 3-6,2 1 7,-3 0-7,4 7 3,-5-3 3,-2 4-1,0 1 1,0 0-1,0 1 0,2 8 0,-3-4 1,-1 4-1,-1 2-1,1 0-2,1 8-3,-2-6-5,7 22-21,-18-16-134,19 9 0,-6-4-20,8 4-10,-1-1 0</inkml:trace>
  <inkml:trace contextRef="#ctx0" brushRef="#br1" timeOffset="5">-378 2659 336,'0'0'160,"0"0"-4,17 6-112,-17-14-3,22 8-3,-22 0-5,29-10-6,-29 10-7,35-12-6,-13 0-3,5 8-3,1-7-2,0 4-3,1-5 1,-2 7-3,-2-3 1,0 2-2,-7 1-2,-18 5-7,28 0-35,-28 0-112,0 0-12,0 0-8,0 0-17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15 156,'0'0'95,"0"0"4,0 0-27,0 0-7,0 0-11,0 0-5,0 0-7,0 0-2,0 0-3,0 0-5,12-7-6,-12 7-7,21-1-3,-21 1-3,30-3-4,-14 0-2,7 3-1,-1 0-2,2 0 0,2 0-1,2 0 0,0 3-1,1 1 0,3-4-1,2 5 1,0-3-1,1 1 1,3-2-1,-3 1 1,4 1-1,2-3 0,-3 4 0,2-2 1,-2-2-1,6 3 1,-5-3 0,2 0 0,-1 0 0,0 0-1,3 0 1,-1 0-1,1 0 0,0 0 0,4 0 0,0 0 0,3 0-1,0 2 1,-1-2 0,-3 0-5,5 0 5,-6 3-4,-2 1 3,-2-4 1,4 0-1,0 0 0,0 0 0,3 0 4,-1 0-4,4-4 4,3 1-4,3 3 0,-1 0 0,0 0 0,1 0 0,4 0-4,0 0 4,-3 3-4,7 1 3,-3-3-3,1-1 5,0 4-6,3-4 5,2 0 0,4 2 0,-3-2-1,5 0 1,2 0-1,-2 4 0,5-4 1,0 0 0,1 1 0,0-1-1,1 0 1,2 0 0,2 0 0,-2 0-1,-3 0 1,4 0-1,-5 0 0,1 0 0,-2 0 1,-1 0-1,0 0 1,4 0-1,4 0 2,0 0-2,2 0 1,2 0 1,2 0-1,-1 0 1,0 0-1,0 3 0,0-3 1,0 2-1,0-2 1,-1 5-1,1-4 0,-4 2 1,3-3 0,-4 2 0,-2-1 0,0 1-1,-2 2 1,1 0-1,-2-2 1,-5 0 0,2 1-1,-5-3 0,0 6 1,-4-6-1,1 5 1,-3-5 0,1 3-1,3-3 1,0 3-1,-3-3 1,-2 0-1,0 0 0,-7 3 0,1-3 1,-7 3-1,-7-3 0,-2 0 1,-6 0-1,-5 0 0,-5 0 0,-8 0 1,-3 0 0,-16 0 0,18 0 0,-18 0-1,0 0-8,0 0-42,-14 0-106,14 0 0,-15 0-21,15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-485 8 296,'0'0'146,"-13"-5"4,-2-1-97,15 6-8,0 0-2,1 6-6,-1-6-12,0 0-5,0 0-2,16 15-3,-16-15-3,26 10-2,-9-6-2,6 7-2,1-5-1,8 1-1,2 3-1,2-3 0,4 3-2,3 1 1,2 0 5,3-1-9,-3 2 8,0-2-8,-2 1 8,-5-2-9,-4-2 9,-5 0-9,-7 0 3,-6-3 0,-16-4 1,21 6-1,-21-6 0,0 0 0,0 0 1,0 0 0,0 0-1,0 0 1,0 0 0,0 0 0,0 0 0,3 14 0,-3-14-1,0 0 1,-10 9-1,10-9 1,-20 8-1,20-8 0,-26 15 0,12-3 1,-3 1-2,-3 3 2,-4 3-2,0 2 1,-3 2-1,-1 9 2,-2-4-2,0 0 2,2 2-2,2 0 3,-1-7-3,5 0 3,0 0-1,5-6 1,1-6-1,16-11 1,-22 18-2,22-18 0,0 0-9,-20 0-80,20 0-70,0 0-8,0 0-15,0-17-13</inkml:trace>
  <inkml:trace contextRef="#ctx0" brushRef="#br0" timeOffset="1">-1810 705 275,'11'-23'160,"-11"23"-11,28-6-84,-28-11-15,18 17-11,-18 0-7,23-9-8,-23 9-7,38-9-5,-20 4-1,11 2-3,-1 0-2,8 2-1,-2 1-2,3 0-1,-2 1 0,1 9-1,-7 0-1,-1 5 2,-5-3-2,-1 5 2,-6 0-1,-4 2 2,-2-4-2,-6 4 2,-3-2-1,-1-3 1,0-14-3,-10 26 3,10-26-3,-28 27 2,10-16-2,-4-1 2,0 1-2,-1 0 1,1-2-1,-1-1 1,0-2-1,1 0 1,4-1-1,1-1 0,1-2 0,16-2 1,-23 0-1,23 0 1,-15 0 0,15 0 0,0 0 0,0 0 0,0 0 2,0 0-1,15-11 0,-2 11-1,5 0 1,2 0 0,3 0-1,6 0 1,-5 9 4,4-1-8,0 4 8,-1 4-8,-1 3 7,-2-3-8,-2 2 9,0 3-8,-4-1 2,-2 3 1,-3-1 0,-4 2 1,-6 2-3,-3 0 5,0 3-3,-9-6 2,-3 0-2,-4 0 2,-4-5-1,-3-1 0,-2 1 0,-2-6 0,-5-5-1,-1 2 1,-3-3 0,-2-1 1,0-5 0,2 0 0,-3-5 1,0-3-1,1-6 0,4 2 0,-1-6-1,6 5-3,6 0-8,-7-19-79,16 21-80,-2-2-6,16 13-18,-17-27-9</inkml:trace>
  <inkml:trace contextRef="#ctx0" brushRef="#br0" timeOffset="2">-1670 653 332,'0'0'154,"8"-12"-45,-8 12-61,0 0-1,10 18-1,-10-18-5,0 18-8,0-18-7,0 34-3,0-15-6,0 15-1,0-6-6,0 6 1,0 1 1,0 4-7,0-2 3,0 2-4,0-3 4,0-1-6,0 0 5,0-2-6,-2-5 0,-1-2 2,2-3-3,1-6 2,-4 0-2,4-17 1,-1 23-1,1-23 0,0 0-2,0 0-4,0 0-5,0 0-24,0 0-131,-2-12-2,2 12-14,-5-33-12,-1 15-4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2991 53,'0'0'68,"17"-17"-2,-17 17-1,22-20-10,-4 11-5,-18 9-12,29-19-4,-12 8-8,5 6 0,-2-13-2,10 10 5,-6-9 0,8 6 1,-3-12-1,9 5-4,-4-5-1,7 6-7,-4-7-2,3 2-5,-2-1-2,7 4-4,-6-7 1,7 2-3,-1-1 3,1-1-2,-1-5 5,5 6-2,-7-7 3,5 4-1,0-2 2,3 5-2,0-3 1,0 4-4,4-4 1,4 4 0,0-5-9,2 5 7,-2-3-8,3 1 7,-3-1-8,4 1 7,-7 0-8,5 2 4,-2-4 4,2 0-4,6 2 4,1-2-3,3-1 3,-2-4-3,1 2 4,-1 0-4,0 0 2,-2-2-3,-5 2 3,-1 1-2,-1 1 2,-1-1-3,7 2 3,0-1-2,3 0 2,-1 0-2,3-2 3,-3-2 1,4 4-1,1 1 1,-5-3-9,-1 1 9,-3 2-8,2-2 8,3 3-8,-1 2 3,1-2-3,-1-2 3,-3 1 5,1 1-4,-4-4 3,4-1-2,-9-2 4,2 0-5,0-3 5,1 0-4,2 2 4,2-2-4,2-1 3,-3 7-3,3-5 2,-2 2-1,-3 5 1,-1-1 2,-4 0-1,0-1 2,-3 0-9,1 1 7,-3-1-7,1 3 7,1-3-7,2 6 3,-2-1-4,-4 1 4,1 1 4,-5 3-3,-3 1 2,-2 0-2,-5 0 1,-3 3-1,-5 0 2,2-3-2,-4 2 1,1-3-2,0-1 3,-4 3-2,2-1 2,-6 6-3,-1-3 3,1 8-2,-18 9 1,25-21 0,-25 21-1,12-17 0,-12 17 1,13-14-1,-13 14 1,9-16-1,-9 16 1,0 0-1,11-19 0,-11 19 0,0 0 1,0 0-1,2-16 1,-2 16-1,0 0 0,0 0 0,-11-4 0,11 4 0,0 0 0,-20 0 0,20 0-1,-25 0 1,9 4-1,-3 3 2,0-2-2,-6 6 1,0-3 0,-2-2 0,0-1 0,2 4 0,-2-7 0,0 4 0,2-6 0,-2 0 0,1 0 0,0 0 0,1 0 0,1 0 0,-2 3 0,2 0 0,1 3-1,1-1 2,1 0-1,4-4 0,4 5 0,13-6 0,-21 4 0,21-4 0,0 0 0,-12 0 0,12 0-1,0 0 1,0 0-1,0 0 1,0 0 0,17 0 0,1 0 1,6-4-1,6-2 1,5 5-1,6-6 1,5-2-1,2 3 2,2-5-2,0 5 1,-1-5-1,-3 4 0,-3-1 0,-6 0 1,-5 1-1,-9 6 1,-2 0-2,-21 1 2,18 0-1,-18 0 0,0 0 1,0 0-1,-3 13 0,3-13 0,-18 16 2,18-16-2,-18 23 1,3-9-1,3 7 2,0-1-2,0 3 2,0 5-2,3-3 3,-3 3-2,4 4 3,-1-6-3,0 3 3,0-5-2,1 3 3,0-5-4,1 0 3,-2-6-3,5 1 2,4-17-2,-7 18 1,7-18-4,0 0-5,0 33-74,0-33-77,0 0 1,0 0-26,0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-3 213 317,'1'-22'155,"10"0"-8,16 11-86,-20-18-23,25 18-5,-15-14-8,18 9-4,-3-3-5,8 5-7,-5-1-1,7 4-3,-1 0-1,2 8-3,-5 3 0,-2 0 0,-6 3 0,-3 11 0,-7 0 0,-5 5 1,-9 2-2,-6 3 2,0-1 4,-11 4-7,-7-4 7,-1 2-8,-8-1 8,4-1-9,-8-3 9,1 0-8,1-2 2,1-3 1,0 1-1,2-6 2,3 1-2,2 1 2,7-6-2,14-6 2,-16 7-1,16-7 0,0 0 1,9 0-1,6-7 0,6 4 0,2-4 1,5 4-2,1-2 1,2 5 0,2 0 0,-3 0-1,2 8 0,-3 2 1,0 6-1,-5 3 1,-3 1-2,-4 5 2,-9 5-2,-5 3 3,-3 1-3,-5 3 2,-12 0-2,-2 1 4,-6-3-4,-3 0 4,-3-7-3,-2-1 4,-2-7-2,-3 0 3,-6-6-2,0 1 1,-1-5-1,0-5 0,0 1-1,10-5 0,1-1-4,7 0-4,27 0-12,-31-7-101,31 7-36,10-15-17,16 2-7,2-3-15</inkml:trace>
  <inkml:trace contextRef="#ctx0" brushRef="#br0" timeOffset="1">148 245 180,'0'0'153,"6"-30"-7,-1 9-60,9 18-28,-14-19-22,10 22 4,-10-13-10,0 13-1,0 0-11,14 0 3,-14 0 3,0 0-8,0 16 3,0 5-10,-9 0 7,4 9-10,-8-2 5,4 8-8,-4 8-1,1 1-1,-3 5-2,3 0 4,-2 2-4,1-2 3,2-2-4,-1-6 3,1-6-3,2-5 3,0-7-3,-1-7 0,10-17-9,-12 11-17,12-11-103,0 0-28,0 0-7,-4-22-16,3-2 0</inkml:trace>
  <inkml:trace contextRef="#ctx0" brushRef="#br0" timeOffset="2">861 383 298,'0'0'149,"0"0"-3,0 0-96,0 0-12,11 3-5,-11-3-4,0 21-2,0-21-8,0 40-3,-1-16-6,-2 7 1,-4 3-6,1 4 1,-5 0-4,1 2 2,-1-3-4,3-1 2,-3-5-2,2-1 2,0-8-2,1 0 1,2-6-2,6-16-2,-6 24-5,6-24-10,0 17-54,0-17-80,0 0-2,0 0-18,18-17-1</inkml:trace>
  <inkml:trace contextRef="#ctx0" brushRef="#br0" timeOffset="3">1107 418 222,'0'0'146,"8"-11"2,-8 11-81,0 0-13,0 0-9,0 0-2,0 0-4,0 0-7,3 16-7,-3-16-7,0 35-1,0-17-6,0 14 1,0-2-6,0 5 2,-3-2-4,3 4 2,-2-5-4,2 5 3,-2-7-4,2 1 2,-2-9-2,1 0 0,1-4-3,0-18-4,0 30-15,0-30-72,0 0-61,-11 17-17,11-17-5,0 0-16</inkml:trace>
  <inkml:trace contextRef="#ctx0" brushRef="#br0" timeOffset="4">1284 884 259,'21'-19'155,"-21"19"-13,28-18-77,-27-6-14,20 13-13,-16-17-6,15 6-10,-9-9-1,8 3-8,-1-10-1,3 3-5,-2-4 0,8 1-4,-5 0 2,3 3-4,2 1 2,-4 2-3,4 7 3,-9 4-3,0 1 4,-2 5-2,-16 15 2,21-25 1,-21 25 1,11-12 1,-11 12 0,0 0 0,0 0 0,0 0-1,0 0 0,0 0-1,0 0-1,0 12 0,0 3-1,0 3 0,0 3-2,2 5 2,1 0-2,2 7 2,0 2-2,1 1 2,2 3-3,-2 3 3,2 0-3,0-3 3,-3 1-3,2-4 3,-1-1-3,-1-6 3,-4-2-4,2-4 3,-3-6-2,2-3 1,-2-14-1,0 23 2,0-23-3,0 0 1,0 0-3,0 0-3,0 0-9,0 0-25,0 0-113,0 0-16,0 0-2,-11-9-22,11 9 7</inkml:trace>
  <inkml:trace contextRef="#ctx0" brushRef="#br0" timeOffset="5">1433 762 250,'0'0'160,"-12"-17"-10,12 17-77,0 0-17,0 0-10,-10-18-2,10 18-7,0 0-11,17 0-7,-17 0-6,24-2-2,-8-1-3,6 3-1,1 0-1,4 0-1,3 0 0,3 0-2,-1-5 1,-1 4-1,-4-4-1,-1 1 0,-4-2-1,-4 1-7,-2 5-24,-16 0-129,0 0-2,0 0-17,8-14-10,-8 14-12</inkml:trace>
  <inkml:trace contextRef="#ctx0" brushRef="#br0" timeOffset="6">2820 2175 89,'0'0'145,"0"-14"3,-2-4-54,2 18-13,0 0-8,0 0-12,0 0-12,0 0-12,0 0-10,-8 10-8,2 3-7,6 14 0,-7 0-4,7 12 3,-1 0-5,1 5 4,-2 1-5,2 4 3,0-6-5,0 3 0,0-4 4,-2-3-5,2-6 4,-1-3-7,1-7 8,0-4-8,0-1 7,0-18-3,0 0-5,0 0-4,0 0-6,0 0-23,1-12-126,-1-7-1,0 2-12,-2-7-14,-3 1 1</inkml:trace>
  <inkml:trace contextRef="#ctx0" brushRef="#br0" timeOffset="7">2608 2224 370,'-5'-17'161,"4"-1"-7,9 15-99,-8-24-7,9 21-13,-5-16-7,15 10-9,-4-2-5,12 3-5,-3-5-2,9 6-3,3-4 0,5 3-2,1 4 0,1-2-1,0 4 0,0 5 0,0 0 0,-3 2 0,-6 10-1,-2 2 1,-6 8-1,-7 0 2,-5 3-3,-9 3 3,-5 3-2,-5-2 2,-11 1-3,-5-1 3,-4-2-3,-6 1 2,-2-6-2,-4-2 3,2 2-3,-2-9 2,3-2-1,4 0 1,1-6-1,4-4 1,5 3 1,6-4-1,14 0 1,0 0 0,0 0 0,-2-14 0,2 14 1,27-11-1,-2 8-1,3-1 0,3 4-1,5 0 1,-3 7-1,1 4 1,1 5-2,-6 3 2,1 1-2,-6 4 3,-1-1-3,-6 3 3,-9 2 3,-5 6-6,-3-4 6,-11-1-5,-6 4 5,-6-5-5,-4-4 6,-2 1-6,0-10 2,0-2 2,-3-6-2,-1-4 1,0-3-1,0 0 0,1-9-1,0 1 0,0-1-1,3 3-3,7 4-4,1-7-11,17 18-36,-11-9-108,15 0-10,0 0-9,12 11-17,4-9 7</inkml:trace>
  <inkml:trace contextRef="#ctx0" brushRef="#br0" timeOffset="8">3504 2737 379,'0'0'153,"0"-14"2,16 17-103,-16-3-11,0 0-8,0 0-6,0 0-3,0 0-4,17 18-2,-17-18-4,9 23-1,-7-9-5,4 9 0,-1-1-3,1 6 2,-4 1-4,4 2 1,-1-1-3,0 5 2,1-2-3,-4-3 2,0 0-2,1-2 1,-3 0-1,0-6 2,0-6-3,0-16 3,0 22-1,0-22 0,0 0 0,0 0 0,0 0 0,0 0-2,0 0 0,0 0-6,0 0-15,-16-30-92,16 30-51,-4-19-10,4 19-12,-10-21-12</inkml:trace>
  <inkml:trace contextRef="#ctx0" brushRef="#br0" timeOffset="9">3301 3234 299,'0'0'165,"0"0"-12,8 0-85,-8-18-11,18 21-6,-18-3-8,17 0-11,-17 0-8,28-3-7,-12 3-4,7 0-4,-1 0-2,8 7-3,-1-7 0,3 2 0,1-2-1,-1 3-1,-3-3 1,-1 0-1,-3 0 0,-5 0 0,-5 0 0,-15 0 0,19 0 0,-19 0-1,0 0 0,0 0 0,0 0 0,0 0-4,0 0-6,0 0-17,0 0-132,0 0-10,0 0-7,0-18-18,0 18-4</inkml:trace>
  <inkml:trace contextRef="#ctx0" brushRef="#br0" timeOffset="10">3925 3229 369,'-20'11'162,"20"-11"-12,0 0-96,0 0-10,0 0-7,-14-4-7,14 4-9,0 0-4,0-20-5,0 8-1,7-4-5,-2-2 0,2-1-3,1-4 1,1-5-3,-1 0 1,0-2-2,2 0 2,-2-3-1,1-2 1,-1 3-3,2 0 3,-4 2-3,4 2 3,-4 5-3,0 3 2,0 5-2,-6 15 2,9-20 0,-9 20-1,0 0 1,6-15 0,-6 15 0,0 0 1,0 0 0,0 0 0,0 0 0,0 0 1,0 0 1,0 0-1,0 0 0,8 8 0,-8-8 1,8 27-3,-5-10 3,4 3-2,6 1 0,-4 2-1,5 3 2,0-1-3,3 5 2,-1-1-2,1 5 2,-2 0-3,1 1 3,-2-4-2,2 3 2,-4-4-2,3 1 3,-4-7-3,0-4 2,-2-3-1,-1-2 0,-8-15 0,10 21-1,-10-21 1,2 18-1,-2-18 0,0 16 1,0-16-1,0 0 0,-1 12 1,1-12 0,0 0-1,0 0 1,0 0-1,0 0-1,0 0-2,-16 0-5,16 0-8,-14-23-33,14 23-115,-14-23-9,14 23-6,-23-27-20,23 27 1</inkml:trace>
  <inkml:trace contextRef="#ctx0" brushRef="#br0" timeOffset="11">3914 3150 266,'0'0'154,"-13"-10"-1,5-7-85,8 17-13,0 0-8,0 0-1,0 0-10,8 0-7,-8 0-5,0 0-4,0 0-3,25 0-4,-25 0-3,27 0-2,-9 0-3,5 0 0,4 0-2,2 5-1,2-4 0,-2 1-1,1 1 0,-3-2 0,-4-1 0,-5 0 0,-3 0 0,-15 0-2,13 0-5,-13 0-18,0 0-137,-4-12-7,4 12-12,-30-12-17,17 1-5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1:17.4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18 25 113,'0'0'129,"0"0"-58,-6-15 2,6 15 2,0 0-7,0 0-6,0 0-9,0 0-6,-14-11-6,14 11-7,0 0-7,0 0-5,0 0-1,0 0-4,0 0-2,0 0-1,0 0-2,0 0-4,0 0-1,0 0-1,0 0-4,0 0 1,0 14-1,0-14 1,7 20-1,-1-1 2,1-3-1,0 2 1,2-1 0,3 6-1,-1-5-1,2 5 2,-1 0-2,5-2 0,1 1-1,-1-1 0,3 3-1,-1-2-2,1 1 5,0 2-4,-1-1 4,-1 0-4,1 1 4,-1 0-4,-2 0 4,-2-5-1,1 4-2,1 1 1,0-4-1,-2 3 1,1 3-1,1-2 1,-2 3-1,2-1 1,0 1-2,-2 3 2,2-2-2,-1 1 2,0 0-2,0 0 1,0 3 0,1-2 1,1-1-2,1 1 2,-3-1-2,0-1 2,0-4-2,1 4-2,0-1 5,-2-1-5,2-1 6,-3 2-6,3-1 6,0 3-5,0-2 5,0 2-1,0-2-3,2 3 3,0 2-3,2 2 2,0 0-2,2-1 2,-1 5-2,2-5 2,-2 1-2,1 3 2,1-4-2,-1 4 2,-2-7-1,1 5 1,1-4-2,1 1 2,-1 3 1,-1-4-3,-1 0 3,5 2-4,-5 0 4,3-2-4,-2 3 5,1-2-5,-1 1 1,-2 1 1,-1 0 0,-1-1 1,1-2-2,-1 2 2,0-1-2,2-3 2,-2 3-1,1-3 1,-1 1-2,2-3 2,0 0-2,-3 3 2,-3-4-2,2-2 2,-3-5-1,-2-1 0,0-1-1,-3-6 2,1 3-1,-8-15 0,9 24 0,-9-24 1,10 29 2,-8-16-7,2 3 8,-2-4-7,2 4 5,-1-2-5,-3-14 6,3 22-7,-3-22 4,0 0 2,4 17-3,-4-17 1,0 0 0,0 0 0,0 0 0,-15-9-1,15 9 1,-21-19 2,21 19-5,-25-25 6,10 14-7,-1-4 7,2 1-6,-4-2 6,-2-4-7,1 4 3,-3-2 1,1 1-1,-1-5 2,-2 6-2,2 2 2,0-3-3,2 2 3,1 0-2,1-1 1,-2 1-1,3 0 2,-1-1-2,-1 3 1,-1-2 0,-1 1 1,1 2-2,0 4 1,2-3 0,-2 3 0,5 2-1,0 0 1,15 6-1,-21-15 1,21 15-1,-16-15 2,16 15-2,-9-16 2,9 16-1,0 0 0,-6-18 0,6 18 0,0 0 1,0 0-1,0 0 0,0 0 0,0 0 0,0 0-1,7 7 2,-7-7-1,18 16 1,-4-10 0,-1 7 0,5 1 0,0 5 0,3-2 0,-1 3 1,2 2-2,1 1 2,0 4-2,-1-3 3,2-1-3,-2 0 2,2 3-2,-1-5 2,0-2-2,2 2 2,-3-3 1,3 5-6,-3-4 6,0 3-6,-1-2 6,-2 1-6,1-4 6,-6 0-6,1-3 3,-15-14 1,23 18-2,-23-18 1,17 5 0,-17-5 2,0 0-2,16 5 0,-16-5 0,0 0 0,0 0 1,0 0-1,10-10 1,-10 10-3,0-24 0,1 4 5,-1-2-5,1-6 4,3 0-4,-2-3 4,2-5-4,1-1 5,1-5-1,0-1-4,1-3 4,2-1-4,-2 2 3,2 6-2,-5 3 2,0 2-1,1 11 1,-5 4-2,0 19 2,0-17-1,0 17-1,0 0-8,0 0-58,0 0-102,0 0-6,-16 0-12,16 0-19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0:45.23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405AFD-715A-4683-B549-4DCC69E979E3}" emma:medium="tactile" emma:mode="ink">
          <msink:context xmlns:msink="http://schemas.microsoft.com/ink/2010/main" type="inkDrawing" rotatedBoundingBox="9583,13812 15467,13421 15472,13499 9589,13890" semanticType="underline" shapeName="Other">
            <msink:destinationLink direction="from" ref="{1BFA7DEC-7846-4380-8CA7-501316CF5C89}"/>
          </msink:context>
        </emma:interpretation>
      </emma:emma>
    </inkml:annotationXML>
    <inkml:trace contextRef="#ctx0" brushRef="#br0">-6 404 12 0,'0'11'6'0,"4"-15"2"16,-4 4 6-16,0 0-12 16,0 0 1-16,0 0 1 15,0 0 0-15,0 0-4 16,0 0 0-16,0 0 4 15,0 0 0-15,0 0-1 0,0 0 0 16,4-3 0-16,0-1 0 16,4-3-2-16,0 4 1 15,0 3-1-15,0-8 1 16,4 1-2-16,0 4 1 16,7 3-1-16,-3-4 1 15,4 1-1-15,0 3 1 16,0 0-1-16,4 0 0 15,3-4 0-15,-3 4 0 16,4 0 0-16,-4 0 1 16,8 0-1-16,-1 0 0 15,5 0 0-15,8-3 0 0,3-1 0 16,1 1 0-16,15-1 0 16,5-3 0-16,3 4 0 15,-7-4 0-15,11-4 0 16,5-3 0-16,3-4 0 15,12 8 1-15,0 6-1 16,-7-6 0-16,3-1 0 16,8 4 0-16,0 0 0 15,13 0 0-15,-1 3 0 16,-12-3 0-16,12-3 0 16,4-1 0-16,4 4 0 15,4-4 0-15,-8 1 0 16,8-1 0-16,0 1 0 15,4 3 0-15,0 0 0 16,-4-4 0-16,0 4 0 0,4 3 0 16,4-3 0-16,-4 0 1 15,-8 0-1-15,1 0 0 16,-1 0 0-16,-8 4 0 16,0-1 0-16,-8 4 0 15,-12-4 0-15,1 1 0 16,-1-1 0-16,0 4 0 15,-4-3 0-15,5-1 0 16,-1 4 0-16,-12-3 0 16,-3-1 0-16,-1 1 0 15,1-1 0-15,-1-3 0 0,-4 4 0 16,-7-1 0-16,-5-3 0 16,-3 4 1-16,-4-1-1 15,-5 1 1-15,-7-1-1 16,-4 4 0-16,-9 0 0 15,-3 0 0-15,-4 0 0 16,-4 0 0-16,-4 0 0 16,0 0 0-16,-4-4-4 15,-4 1 0-15,-4 3-7 16,0 0 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-1806-2839 316,'-20'12'156,"20"-12"-3,-4 15-74,-14-22-23,18 7-14,0 0-11,0 0-9,0 0-5,23 0-2,-23 0-3,30-10-3,-9 5-3,9 0-1,-3-1-2,9-1-1,-2 2 1,2 0-2,2-3 0,-3 0 1,-2 2-1,-3-1 0,-3 0 1,-2 1-1,-4-1 0,-3 2 1,-2 0 0,-16 5 0,20-7 0,-20 7 0,0 0 0,18-4 0,-18 4 1,0 0-1,0 0 0,0 0-1,0 0 1,0 0-1,0 0 1,0 0 0,0 10-1,0-10 1,0 13 0,0-13 0,0 26 0,0-5 0,0-3-1,-4 7 2,2 1-2,-2 5 2,-2 2-2,3 5 2,-6-3-1,1 6 1,0-4-1,2-2 2,-6-4-1,6-1 1,-1-8-2,0 1 1,1-7-2,6-16 1,-10 20-2,10-20 0,0 0-4,0 0-12,0 0-144,10 3-12,-10-3-7,16-26-22,-4-5-7</inkml:trace>
  <inkml:trace contextRef="#ctx0" brushRef="#br0" timeOffset="1">-2969-3934 320,'-13'-12'165,"13"12"-12,-13-23-86,22 24-11,-9-9-16,13 8-5,-13 0-14,32-3-1,-10-7-9,10 8 2,6-6-10,12 4 4,6-4-2,7 4-2,5-1 0,-2 0-2,1 1 0,-4 0-1,-7 1 1,-10 2-1,-8-4 1,-12 5-3,-4 0-8,-22 0-21,27-8-119,-27 8-16,0 0-3,-14 0-21,14 0 5</inkml:trace>
  <inkml:trace contextRef="#ctx0" brushRef="#br0" timeOffset="2">-2706-3761 187,'0'0'156,"0"-19"-8,0 0-67,0 19-16,0 0-14,15-7-8,-15 7-8,0 0-8,0 0-5,0 0-2,0 19-3,4 4-1,-4-1-6,0 14 0,-4 3-4,4 8 1,-5 2-4,3 4 2,-4-2-4,4 1 4,-8-9-3,8 0 3,-9-7-5,5-7 4,2-8-2,0-6 2,4-15-3,-7 20 0,7-20-5,0 0-10,0 0-34,0 0-115,0-18 1,0-3-19,0 2-7</inkml:trace>
  <inkml:trace contextRef="#ctx0" brushRef="#br0" timeOffset="3">-2806-3550 382,'0'0'160,"0"0"-9,0-26-104,21 26-8,-10-8-6,16 8-9,-4-11-5,9 9-5,-4-8-3,12 7-5,-6-2-2,3-3-16,7 16-64,-12-8-79,-1 0-8,-6 0-14,-7 1-10</inkml:trace>
  <inkml:trace contextRef="#ctx0" brushRef="#br0" timeOffset="4">-2395-3326 235,'0'0'144,"0"7"2,0-7-92,0 24-5,0-24-8,4 31-5,-4-31-7,0 36-4,0-36-3,-6 43-2,0-24 0,6 8-6,-8-9 0,8 8-9,-4-13 6,4 4-10,0-17 6,0 21-8,0-21 2,0 0-5,0 0-12,12-10-24,-12 10-115,13-16-3,-13 16-10,11-25-12</inkml:trace>
  <inkml:trace contextRef="#ctx0" brushRef="#br0" timeOffset="5">-2194-3293 203,'0'0'151,"0"0"3,-14-20-73,14 20-13,0 0-15,-2 16-9,2-16-9,0 0-8,-16 9-4,16-9-2,0 19-5,0-19-2,0 25-4,6-9-1,-6-16-3,10 31 0,-6-12-4,5 0 2,-2 6 3,-3-4-6,4 1 6,-1-1-7,-2-1 7,2-6-7,-7-14 8,8 22-7,-8-22 1,0 0 1,0 0 0,0 0-1,0 0 0,0 0-2,0 0-1,0 0-12,24 0-151,-24 0-2,0 0-16,-13 0-11,13 0-14</inkml:trace>
  <inkml:trace contextRef="#ctx0" brushRef="#br1" timeOffset="6">-562-178 195,'0'0'154,"0"0"-9,0 0-62,0 0-25,-2-20-12,2 20-10,0 0-8,20-19-7,-12 5-3,14 1-1,-9-7-6,9 4-1,0-6-9,5-2 7,3-5-10,3 4 6,3-5-7,-4 2 2,-2-1-3,2 1 4,-6 5 2,0 1-2,-7-2 1,-1 6-1,-4 2 3,-14 16 0,18-29 2,-18 29-1,6-13 2,-6 13 0,0 0 1,0 0-1,0 0 0,0 0-1,-10 0-1,10 0 0,-10 19-1,0-5 1,2 3-1,1 1 1,0 1-1,-2 1 1,2 0-3,0 6 3,0-1-3,6 1 3,-5 0 2,6 4-6,0-5 6,0 1-7,6-3 7,1-1-7,5-6 6,-12-16-7,24 24 3,-8-16 0,-16-8 0,30 5 0,-12-5 0,0 0 0,2-11 0,4 1-1,1-6-3,3-3 6,2-3-7,1-2 6,-4-2-6,3 2 6,-4-11-5,0 9 5,-2-6 0,-4-2-3,-2 4 3,-5-6-3,-1 8 3,-6-1-3,-2 0 3,-4 4-2,-4 7 1,-4-2-1,8 20 1,-24-19-1,24 19 0,-26-12 0,26 12 0,-18 0-1,18 0-5,0 0-21,1 26-129,-1-26-7,11 31-10,-5-15-16,3 5-3</inkml:trace>
  <inkml:trace contextRef="#ctx0" brushRef="#br1" timeOffset="7">386-214 249,'0'-17'145,"0"17"-5,12-21-72,-4 3-49,15 4 0,-8-5-6,14 4 3,-10 0-3,6 6 2,-11-8-2,6 12 8,-20 5-2,22-13 8,-22 13-4,0 0 3,0 0-3,-2 10-6,-14-2 5,12 10-12,4-18 6,-15 39-10,4-20 7,5 3-9,4-5 1,2 3 0,0-20-1,0 26 1,0-26-3,14 23 1,-14-23 0,24 8-1,-8-8-2,1 0 0,2 2-7,-19-2-32,37-7-125,-37 7-1,30-14-17,-30 14-9,14-24-13</inkml:trace>
  <inkml:trace contextRef="#ctx0" brushRef="#br1" timeOffset="8">686-622 526,'-16'-8'168,"16"8"-17,-27-3-102,27 3-9,0 0-11,0 0-8,0 0-6,0 0-6,0 0-1,0 0-5,12-16-4,-12 16-23,26-10-142,-26 10-10,0 0-8,0 0-21</inkml:trace>
  <inkml:trace contextRef="#ctx0" brushRef="#br0" timeOffset="9">-568-2102 262,'18'-6'168,"-18"6"-13,1-21-71,-1 21-24,0 0-7,13 9-15,-13-9-8,0 0-11,-8 22-3,2-1-2,-6-3-4,0 15 0,-2 1-5,-4 8 2,-1-1-3,-1 4 2,-3 7-4,2-2 3,-1-4-4,1-2 2,-2-5-3,7-2 3,-2-9-3,0-4 1,4-4-1,14-20 1,-30 23 0,30-23-1,-21 13-1,21-13-4,-18 2-8,18-2-20,0 0-123,-1-20-14,1 20-6,1-38-17,8 12 0</inkml:trace>
  <inkml:trace contextRef="#ctx0" brushRef="#br0" timeOffset="10">-592-2120 426,'0'-20'168,"0"20"-9,-9-18-105,16 18-13,-7 0-14,0 0-3,0 0-6,30-3-4,-30 3-2,34 0-3,-14 0 0,4 0-7,2 5 8,4-1-10,7 0 2,0 2-4,-4-6 3,5 0 0,0 0-6,0-4 8,-3-4-8,-3 1 7,-8 0-10,-4-3 2,0 10-30,-20 0-132,0 0 1,0 0-16,-8 10-10,-9-8-6</inkml:trace>
  <inkml:trace contextRef="#ctx0" brushRef="#br0" timeOffset="11">-706-1755 382,'0'0'168,"0"0"-11,13 0-93,-13-13-12,17 16-12,-17-3-11,27 0-7,-9-3-5,12 3-5,-3 0-4,9 0-3,-4 0-1,-1 0-2,0 0-1,0 0-3,0 0-14,-31 0-141,39 0-11,-39 0-10,22-6-15,-22 6-8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0:53.36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FA7DEC-7846-4380-8CA7-501316CF5C89}" emma:medium="tactile" emma:mode="ink">
          <msink:context xmlns:msink="http://schemas.microsoft.com/ink/2010/main" type="inkDrawing" rotatedBoundingBox="4164,10626 9834,13307 9360,14309 3690,11629" semanticType="callout" shapeName="Other">
            <msink:sourceLink direction="from" ref="{2F405AFD-715A-4683-B549-4DCC69E979E3}"/>
            <msink:sourceLink direction="to" ref="{D06F46AD-23AF-4713-A58A-62C248A9F9E8}"/>
          </msink:context>
        </emma:interpretation>
      </emma:emma>
    </inkml:annotationXML>
    <inkml:trace contextRef="#ctx0" brushRef="#br0">5619 2818 18 0,'4'4'9'0,"4"-15"-5"0,-8 11 8 16,0 0-10-16,0 0 0 16,0 0 2-16,0 0 0 15,0 0-4-15,0 4 0 16,0-4 4-16,0 0 0 15,0 0-1-15,-4-4 1 16,0 1-2-16,-4 3 1 16,0-4-2-16,0 1 1 15,0-1-1-15,-3-3 1 0,-1 0-2 16,0 0 1 0,-4 3 0-16,0 1 0 0,-4-4 0 15,0-7 0-15,4 3-1 16,-3 4 1-16,-9-7-1 15,0 7 1-15,-8-7-1 16,1-4 1-16,-5 1-1 16,-4-1 1-16,1-3-1 15,-5 3 0-15,-4 1 0 16,1-1 1-16,-1-3-1 16,1 0 0-16,-5-4 0 15,-8 0 1-15,-11-3-1 16,4 7 0-16,-5-7 0 15,1-1 1-15,-1-2-1 16,13-1 0-16,-5 0 0 16,-7-3 0-16,-8-4 0 15,3 0 0-15,-3-3 0 0,-4 0 0 16,7 3 0-16,1 3 1 16,-12-2-1-16,-1-1 0 15,1-4 0-15,-4 1 0 16,4 7 0-16,7 0 0 15,1-8 0-15,-4 1 0 16,-9 0 0-16,1-1 0 16,-4 1 0-16,4-4 0 15,11 7 0-15,-7 0 0 16,-4-6 0-16,3-1 0 16,1 0 0-16,-4-4 0 15,8 8 0-15,3 3 0 0,5-7 0 16,-4 1 0-16,-9-1 0 15,5 7 0-15,0-3-1 16,-5-1 1-16,17-3 0 16,0 1 0-16,-5 6 0 15,1-4 0-15,3-2 0 16,1-1 0-16,0 7 0 16,-1 7 0-16,9-7 0 15,7 1 0-15,9-1 0 16,3-4 0-16,0 1 0 15,5 7 0-15,-5-4 0 16,0 4 0-16,5 3-1 16,3 0 1-16,0 4 0 15,5 0 0-15,7 7-1 16,0 3 1-16,8 0 0 0,0 4 0 16,4 0-1-16,5 7 1 15,3 4-1-15,0 3 0 16,4 0 0-16,4 0 0 15,4 3 0-15,0 1 0 16,4 13 0-16,0 1 0 16,-1 3 1-16,1 11 0 15,0-8 0-15,0 5 0 16,0 6 0-16,0 4 0 16,4 3-1-16,0-10 1 15,4 3 0-15,0 7 0 0,4-3 0 16,-1 0 0-16,1 0-1 15,8 0 1-15,-12 3 0 16,4-7 1-16,-4 8-1 16,0-5 0-16,-1-2 0 15,-3-5 0-15,-4-2 0 16,0-5 1-16,0-2-1 16,0-5 0-16,-4-6 0 15,0-1 1-15,0-3 0 16,-4 0 0-16,0-3-1 15,0-4 1-15,-4-7 0 16,0-4 0-16,0-3-1 16,-4-3 1-16,-4-5-1 15,-4-2 1-15,4-4-1 16,-3-1 1-16,-9-2-1 0,0-8 0 16,-4 0 0-16,4 0 0 15,1 0 0-15,-1 1 0 16,4-5 0-16,0 1 0 15,0 3 0-15,4-3 0 16,0 3 0-16,-3 0 1 16,3 0-2-16,0 4 1 15,0-4 0-15,0 4 0 16,4 10-1-16,0 8 1 16,4-5 0-16,4 8 0 15,0 0-1-15,4 0 0 16,0 4 0-16,4 2 1 0,4 1-1 15,4 0 0-15,8 0 0 16,4 0 0-16,4 4 1 16,7 3 0-16,9 0 0 15,4 0 1 1,27 7-1 0,0-4 1-16,5 8-1 15,-1 7 0-15,9-8 0 16,-1 15 0-16,-8-11 0 15,5-4 0-15,-5 8 0 16,0-4 0-16,1-3 0 16,7 6 1-16,-4-2-1 15,1-1 0-15,-9 0-11 16,-3-11 1-16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1:33.8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8BD8F2-DA1C-4568-84F4-83F517DB944B}" emma:medium="tactile" emma:mode="ink">
          <msink:context xmlns:msink="http://schemas.microsoft.com/ink/2010/main" type="writingRegion" rotatedBoundingBox="4246,14619 3768,11495 4593,11369 5071,14493"/>
        </emma:interpretation>
      </emma:emma>
    </inkml:annotationXML>
    <inkml:traceGroup>
      <inkml:annotationXML>
        <emma:emma xmlns:emma="http://www.w3.org/2003/04/emma" version="1.0">
          <emma:interpretation id="{E4968591-96E5-42A3-8F86-0FDD49D77FD2}" emma:medium="tactile" emma:mode="ink">
            <msink:context xmlns:msink="http://schemas.microsoft.com/ink/2010/main" type="paragraph" rotatedBoundingBox="4246,14619 3768,11495 4593,11369 5071,14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B8CDA-D979-4BB1-A20E-F6BCF57487A6}" emma:medium="tactile" emma:mode="ink">
              <msink:context xmlns:msink="http://schemas.microsoft.com/ink/2010/main" type="line" rotatedBoundingBox="4246,14619 3768,11495 4593,11369 5071,14493"/>
            </emma:interpretation>
          </emma:emma>
        </inkml:annotationXML>
        <inkml:traceGroup>
          <inkml:annotationXML>
            <emma:emma xmlns:emma="http://www.w3.org/2003/04/emma" version="1.0">
              <emma:interpretation id="{D06F46AD-23AF-4713-A58A-62C248A9F9E8}" emma:medium="tactile" emma:mode="ink">
                <msink:context xmlns:msink="http://schemas.microsoft.com/ink/2010/main" type="inkWord" rotatedBoundingBox="4246,14619 3768,11495 4593,11369 5071,14493">
                  <msink:destinationLink direction="to" ref="{1BFA7DEC-7846-4380-8CA7-501316CF5C89}"/>
                </msink:context>
              </emma:interpretation>
            </emma:emma>
          </inkml:annotationXML>
          <inkml:trace contextRef="#ctx0" brushRef="#br0">475-252 20 0,'4'0'10'0,"-4"0"-4"0,0 0 11 16,0 0-15-16,0 0 0 16,0-4 1-16,-4 4 0 15,-4 0-4-15,4 0 1 16,-4 0 2-16,-4 0 1 16,1 0-2-16,-1 4 1 15,-8-1-1-15,0 1 0 16,-4 3-1-16,0 0 1 0,0 4-1 15,-7-1 1-15,-1 4-1 16,-4 4 1-16,1 0-1 16,-1-4 1-16,-4-4-1 15,0 4 1-15,5 4-1 16,3 3 0-16,4-3 0 16,4-1 1-16,-3-2-1 15,-1-1 0-15,0 0 0 16,0-4 1-16,4 1-1 15,1 0 0-15,3-4 0 16,4 0 0-16,4 3 0 16,-4-10 1-16,4 4-1 15,4-1 0-15,0 1 0 16,4-1 0-16,4 1 0 16,4-1 0-16,8 4 0 15,0 1 1-15,8-1-2 0,0 0 1 16,0 3 0-16,0-3 0 15,-5 0 0-15,5 4 1 16,4-1-1-16,0 5 0 16,4-5 0-16,-1 1 0 15,5-1 0-15,0 1 0 16,0 0-1-16,-1-1 1 16,1 1 0-16,-4-4 0 15,4-4 0-15,0 1 1 16,-5-4-1-16,-3 3 1 0,-4-6 0 15,-4-1 0-15,-4 1 0 16,0-1 1-16,-12 4-1 16,-8-3 1-16,0-1-6 15,-4 8 0-15,-12 3-7 16,-4-11 0-16</inkml:trace>
          <inkml:trace contextRef="#ctx0" brushRef="#br0" timeOffset="796.78">-303 69 24 0,'0'0'12'0,"8"-18"-7"16,-8 11 13-16,0 0-15 16,4 0 0-16,0 0 0 15,-4 0 1-15,0 0-6 16,-4-4 1-16,0 1 3 16,4-1 0-16,0 1-8 15,-8-1 1-15,8-3-4 16,0-7 0-16</inkml:trace>
          <inkml:trace contextRef="#ctx0" brushRef="#br0" timeOffset="946.89">-334-481 11 0,'4'-4'5'0,"-4"-10"-4"0,0 3 2 15,0 1-8-15,4-1 1 16</inkml:trace>
          <inkml:trace contextRef="#ctx0" brushRef="#br0" timeOffset="1096.98">-362-827 21 0,'-4'-14'10'0,"0"-18"-14"0,4 21 21 16,4 4-24-16,0-3 0 0,8-4-4 16,0 0 1-16</inkml:trace>
          <inkml:trace contextRef="#ctx0" brushRef="#br0" timeOffset="1249.15">-366-1215 20 0,'-4'-18'10'0,"16"-24"-14"16,-12 28 18-16,0 0-14 16,0-4 0-16,0 0-7 15,0-3 1-15,-4-4 4 16,4 1 1-16</inkml:trace>
          <inkml:trace contextRef="#ctx0" brushRef="#br0" timeOffset="1366.76">-394-1653 19 0,'-8'-14'9'0,"12"-21"-11"0,-4 24 17 16,0-3-16-16,0-3 1 15,0-5-10-15,0-2 1 16</inkml:trace>
          <inkml:trace contextRef="#ctx0" brushRef="#br0" timeOffset="1579.41">-338-2083 24 0,'-40'-32'12'0,"40"4"-15"0,0 28 20 0,4-11-18 15,0 4 1-15,4-3-1 16,0-4 1-16,0-4 0 16,-4 0 1-16,4 1-2 15,-4-1 1-15,-4 0-1 16,0-3 1-16,-4 4-4 15,0-1 0-15,0 0-2 16,0-3 0-16</inkml:trace>
          <inkml:trace contextRef="#ctx0" brushRef="#br0" timeOffset="2238.65">-406-2796 18 0,'-8'-3'9'0,"12"-11"-8"0,0 7 12 16,-4 7-13-16,0 0 1 15,0 3 0-15,0 1 0 0,-4 3-1 16,-4 0 0 0,-4 7 1-16,-4 11 0 0,1 6 0 15,-5 1 0-15,0 7 0 16,0 3 0-16,0 8-1 16,4-5 1-16,0-9-1 15,5-4 1-15,-1-11 0 16,4 0 0-16,0-7 0 15,4-7 1-15,0-11-1 16,4-6 1-16,-4-4-1 16,4-11 0-16,0-3-1 15,8 3 1-15,0-3-1 16,4-7 1-16,0 3-2 16,-1 0 1-16,5 0 0 15,0 1 0-15,0 6 0 16,0 4 0-16,0 0 0 15,0-1 0-15,-4 5 0 0,-1-1 1 16,-3 4-1-16,0 4 1 16,0 2-1-16,0 5 1 15,4 6-1-15,0 1 0 16,4 7 0-16,0-4 1 16,4-4-1-16,3 8 0 15,-3 3 0-15,0 3 1 16,4 1-1-16,-4 3 1 15,0 0-1-15,-4 1 1 16,-1-5 0-16,-3 1 1 16,-4 0-4-16,0-1 1 15,4 4-8-15,-12-7 0 0</inkml:trace>
          <inkml:trace contextRef="#ctx0" brushRef="#br0" timeOffset="1682.59">-338-2577 22 0,'0'-25'11'0,"-12"-6"-15"15,8 20 21-15,0-3-17 16,0-4 0-16,0 1-11 15,-4-1 0-15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0:54.502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CEFB8A3-4942-46D9-A56E-259CADE40A53}" emma:medium="tactile" emma:mode="ink">
          <msink:context xmlns:msink="http://schemas.microsoft.com/ink/2010/main" type="writingRegion" rotatedBoundingBox="6563,10926 10701,10926 10701,13698 6563,13698"/>
        </emma:interpretation>
      </emma:emma>
    </inkml:annotationXML>
    <inkml:traceGroup>
      <inkml:annotationXML>
        <emma:emma xmlns:emma="http://www.w3.org/2003/04/emma" version="1.0">
          <emma:interpretation id="{55236A87-8840-46EB-80E1-ABF7EA8A4192}" emma:medium="tactile" emma:mode="ink">
            <msink:context xmlns:msink="http://schemas.microsoft.com/ink/2010/main" type="paragraph" rotatedBoundingBox="6563,10926 10701,10926 10701,13698 6563,13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6B512-30B7-42E2-A8DD-21179A07F579}" emma:medium="tactile" emma:mode="ink">
              <msink:context xmlns:msink="http://schemas.microsoft.com/ink/2010/main" type="line" rotatedBoundingBox="6563,10926 10701,10926 10701,13698 6563,13698"/>
            </emma:interpretation>
          </emma:emma>
        </inkml:annotationXML>
        <inkml:traceGroup>
          <inkml:annotationXML>
            <emma:emma xmlns:emma="http://www.w3.org/2003/04/emma" version="1.0">
              <emma:interpretation id="{BC1A7CF1-7EC9-4CC7-9B3C-FE1454C679F1}" emma:medium="tactile" emma:mode="ink">
                <msink:context xmlns:msink="http://schemas.microsoft.com/ink/2010/main" type="inkWord" rotatedBoundingBox="6563,10926 10701,10926 10701,13698 6563,13698"/>
              </emma:interpretation>
            </emma:emma>
          </inkml:annotationXML>
          <inkml:trace contextRef="#ctx0" brushRef="#br0">-2393 271 21 0,'4'-10'10'0,"-4"6"-6"0,0 4 11 15,0 0-14-15,0 0 0 16,4 0 1-16,-4 4 0 0,0 3-2 15,4 3 1-15,-4 8 1 16,0 3 1-16,0 11-1 16,0 3 1-16,0 4-2 15,0 11 1-15,0-1-1 16,-4 4 0-16,0 0-1 16,0 3 1-16,0-3 0 15,0-4 0-15,-3 4-1 16,-1-7 1-16,0-3 0 15,4-5 0-15,0-9 0 16,-4-12 0-16,4 1 0 16,0-8 1-16,0-2-1 15,0-8 0-15,0-8-4 16,4-2 1-16,-4-8-8 16,8-3 0-16</inkml:trace>
          <inkml:trace contextRef="#ctx0" brushRef="#br0" timeOffset="735.48">-2722 487 24 0,'-4'-14'12'0,"16"-4"-7"0,-8 11 11 15,4 0-16-15,4-7 1 0,8 0 0 16,8 0 0-16,12-4-1 16,-5 4 1-16,5-4 0 15,-4 1 0-15,4 2 0 16,4 1 0-16,4 0 0 16,0 4 0-16,0 2-2 15,-5 8 1-15,1 4 0 16,-8 0 0-16,-4 3 0 15,-4 3 0-15,0 8 0 16,-12 7 0-16,-4 6 1 16,-8-2 0-16,-8-1 0 15,-4 4 0-15,-4 3 0 16,-8-7 0-16,-4 4 0 16,-4 0 0-16,-8 0-1 15,0-7 1-15,4-4-1 16,1-7 1-16,3 0-1 15,8-7 1-15,4 0-1 0,4 0 1 16,4-3-1-16,0-1 0 16,4-3-1-16,4-3 1 15,4-1-1-15,8-3 0 16,4 0 0-16,8 7 0 16,8-7 1-16,-1 7 0 15,5 4 0-15,4 3 0 16,0-4 0-16,0 1 0 15,4 6 0-15,-8 8 1 16,-4 3-1-16,-4 4 0 0,-8 3 0 16,-5-3 1-16,-7 7-1 15,-12 7 1-15,-4 0 0 16,-11 0 0-16,-5 3 0 16,-4-3 1-16,-4-7-1 15,-8-4 0-15,-12 0 0 16,4-7 0-16,0-6 0 15,8-5 1-15,-3-6-1 16,-5-8 0-16,-4-6 0 16,0-1 0-16,0-3-5 15,8 3 0-15,4 4-7 16,5-3 0-16</inkml:trace>
          <inkml:trace contextRef="#ctx0" brushRef="#br1" timeOffset="3438.4">-895 2401 8 0,'-4'-3'4'0,"4"6"6"15,0-3 4-15,0 0-12 16,0 0 1-16,0 0 0 16,0 0 1-16,4 0-5 15,-4 0 1-15,4-3 4 16,-4 3 0-16,4-4-1 16,4 1 0-16,0-1-1 15,0-3 1-15,0-4-2 16,8 1 1-16,0-1-2 15,4 1 1-15,-1-1 0 16,1 1 0-16,0-1-1 16,8 0 1-16,0 1-1 15,-9-4 1-15,1 0-1 0,0-1 0 16,4 1-1-16,0 0 1 16,-1 0 0-16,1 0 0 15,8 0 0-15,0 0 0 16,3 0 0-16,1 3 0 15,0 1 0-15,-1-1 1 16,1 0-1-16,4 8 1 16,-5-4-1-16,1 3 0 15,0 1 0-15,-1-1 1 16,-3 4-1-16,-4 0 1 16,3-3-1-16,1 3 1 0,8 0-1 15,-5 0 0-15,1-4 0 16,0 4 0-16,-1-7 0 15,1 7 0-15,0 0 0 16,-1 4 0-16,5 3 0 16,4 0 0-16,3 0 0 15,-3 3 0-15,-5-3 0 16,-7 0 0-16,0 4 0 16,0 0 1-16,-5 3-1 15,1 0 0-15,0 4 0 16,0 3 0-16,-1-7 0 15,5 7 1-15,0 0-1 16,-1 4 0-16,1 3 0 16,0-3 1-16,0-1-1 15,-1 1 1-15,1-4-1 16,0 8 0-16,-5-8 0 0,1 0 1 16,0 0-1-16,-4 0 1 15,0 0-1-15,-5 4 0 16,-3 0 0-16,0-4 1 15,-4 0-1-15,-4-3 0 16,0-1 0-16,0-3 0 16,0 1 0-16,0-1 1 15,-1 0-1-15,1 0 0 16,0 0 0-16,-4 4 0 0,0-4 0 16,0 3 0-16,4 1 0 15,0-4 1-15,-4 0-1 16,4 4 1-16,0 0-1 15,0 3 1-15,0-4 0 16,0-3 0-16,0 4-1 16,0-4 1-16,-1 0-1 15,-3-3 1-15,0-1 0 16,0-2 0-16,0-5-1 16,0 1 1-16,0 3 0 15,-4-4 0-15,0-3 0 16,0 0 1-16,0-3-5 15,-4-4 0-15,4 7-9 16,0-18 0-16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6T16:36:11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C7E1BF-C94F-4A98-859A-06C263F6F7AC}" emma:medium="tactile" emma:mode="ink">
          <msink:context xmlns:msink="http://schemas.microsoft.com/ink/2010/main" type="writingRegion" rotatedBoundingBox="24376,13475 24391,13475 24391,13490 24376,13490"/>
        </emma:interpretation>
      </emma:emma>
    </inkml:annotationXML>
    <inkml:traceGroup>
      <inkml:annotationXML>
        <emma:emma xmlns:emma="http://www.w3.org/2003/04/emma" version="1.0">
          <emma:interpretation id="{A003FACB-3FE4-471B-A3AF-E1234521640C}" emma:medium="tactile" emma:mode="ink">
            <msink:context xmlns:msink="http://schemas.microsoft.com/ink/2010/main" type="paragraph" rotatedBoundingBox="24376,13475 24391,13475 24391,13490 24376,13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8CD05-2368-4E88-85A9-4EE76DD44EB6}" emma:medium="tactile" emma:mode="ink">
              <msink:context xmlns:msink="http://schemas.microsoft.com/ink/2010/main" type="line" rotatedBoundingBox="24376,13475 24391,13475 24391,13490 24376,13490"/>
            </emma:interpretation>
          </emma:emma>
        </inkml:annotationXML>
        <inkml:traceGroup>
          <inkml:annotationXML>
            <emma:emma xmlns:emma="http://www.w3.org/2003/04/emma" version="1.0">
              <emma:interpretation id="{D4AFEE62-646F-46C1-B874-43A3389DDD73}" emma:medium="tactile" emma:mode="ink">
                <msink:context xmlns:msink="http://schemas.microsoft.com/ink/2010/main" type="inkWord" rotatedBoundingBox="24376,13475 24391,13475 24391,13490 24376,13490"/>
              </emma:interpretation>
            </emma:emma>
          </inkml:annotationXML>
          <inkml:trace contextRef="#ctx0" brushRef="#br0">0 0 0,'0'0'16,"0"0"0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7:22.4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465AA0-261A-4699-A6A1-C663D3E3E20E}" emma:medium="tactile" emma:mode="ink">
          <msink:context xmlns:msink="http://schemas.microsoft.com/ink/2010/main" type="writingRegion" rotatedBoundingBox="8160,5821 13353,6355 13211,7733 8019,7198"/>
        </emma:interpretation>
      </emma:emma>
    </inkml:annotationXML>
    <inkml:traceGroup>
      <inkml:annotationXML>
        <emma:emma xmlns:emma="http://www.w3.org/2003/04/emma" version="1.0">
          <emma:interpretation id="{D6EA3506-B23F-46F7-85EE-D44FFD37D31F}" emma:medium="tactile" emma:mode="ink">
            <msink:context xmlns:msink="http://schemas.microsoft.com/ink/2010/main" type="paragraph" rotatedBoundingBox="8160,5821 13353,6355 13211,7733 8019,7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B01AB-FDBA-4436-82E3-9573DB483FFA}" emma:medium="tactile" emma:mode="ink">
              <msink:context xmlns:msink="http://schemas.microsoft.com/ink/2010/main" type="line" rotatedBoundingBox="8160,5821 13353,6355 13211,7733 8019,7198"/>
            </emma:interpretation>
          </emma:emma>
        </inkml:annotationXML>
        <inkml:traceGroup>
          <inkml:annotationXML>
            <emma:emma xmlns:emma="http://www.w3.org/2003/04/emma" version="1.0">
              <emma:interpretation id="{1A983D00-5FEC-4607-808E-1A924876B050}" emma:medium="tactile" emma:mode="ink">
                <msink:context xmlns:msink="http://schemas.microsoft.com/ink/2010/main" type="inkWord" rotatedBoundingBox="8339,5583 9979,6176 9478,7561 7838,6969"/>
              </emma:interpretation>
            </emma:emma>
          </inkml:annotationXML>
          <inkml:trace contextRef="#ctx0" brushRef="#br0">63 7 17 0,'-4'0'8'0,"4"-3"-2"0,0 3 8 16,0 0-13-16,-3 0 0 15,-1 0 0-15,0 0 0 16,4 3-1-16,0 4 0 16,-4 0 1-16,0 0 0 15,-4 0-1-15,4 4 1 16,0-4 0-16,0 0 0 16,0 4 0-16,0-1 0 15,0 1-1-15,0-7 1 16,0-1-1-16,4 4 1 15,0 0-1-15,0 4 0 0,4-1 0 16,4 5 0-16,0 2 0 16,0-3 0-16,0 0 0 15,0 1 1-15,4-1-1 16,-5-4 0-16,1 1 1 16,4 0 0-16,0-1-1 15,0 1 1-15,0-1 0 16,0-3 0-16,-4-3 0 15,0 3 0-15,0 0-1 16,0-3 0-16,0-1 1 16,3 1 0-16,1-1-1 15,0-3 1-15,0 0-1 16,0 4 0-16,0-1 0 16,0-3 1-16,0 0-1 15,0 0 1-15,4-3-1 16,-1-1 1-16,5-3-1 0,0 0 0 15,4-4 0-15,0 1 1 16,-5-1-1-16,1 1 0 16,0-1 0-16,0 0 0 15,0 1 0-15,0-1 0 16,3 4 0-16,1-3 0 16,4 3 0-16,0-1 0 15,0 1 0-15,-1 0 1 16,-3 4-2-16,-8-1 1 15,0 4 0-15,-4 4 0 0,0-1-1 16,-4 4 1-16,0 4-1 16,-1 0 1-16,1 3-1 15,-4 0 1-15,0 0 0 16,0 0 0-16,0-3 0 16,-4-1 1-16,0 1-1 15,0 0 0-15,0-4 0 16,0 0 1-16,0 0-1 15,0 0 1-15,0-7-1 16,0 0 1-16,8-4 0 16,0-3 0-16,0-3-1 15,4-5 1-15,4 1-1 16,0 0 0-16,4 0 0 16,-5 0 0-16,5 3-1 15,-4 4 1-15,0 0 0 16,0 0 0-16,0 0-1 0,0 4 1 15,3-1-1-15,-3 4 1 16,4 0-1-16,-4 0 1 16,0 4-1-16,4-1 1 15,-1 4 0-15,1 0 0 16,4 0 0-16,-4 0 0 16,4 0 0-16,0 4 0 15,-1-4 0-15,1 0 1 16,0-3 0-16,-4-4 0 15,-4-4-1-15,3-6 1 16,1-5 0-16,4-2 0 0,0-4-1 16,4 6 1-16,-4 1 0 15,-5-7 0-15,1 0-1 16,0 0 1-16,-4-1-1 16,-4-2 1-16,0 6-1 15,-4 4 1-15,-4 0-1 16,0 7 0-16,-4 0-8 15,0 10 1-15,-4 8-4 16,0-1 1-16</inkml:trace>
          <inkml:trace contextRef="#ctx0" brushRef="#br0" timeOffset="795.13">801 778 12 0,'-4'0'6'0,"8"-4"6"16,-4 4 3-16,0 0-13 15,0 0 0-15,-4 0 1 16,0 0 0-16,0 4-4 16,-4-1 1-16,-7 4 2 15,-5 4 0-15,-12-1 0 16,-8 12 0-16,1-5-1 16,-9 4 1-16,0-3-1 15,-3 0 0-15,3 3 0 16,1 0 0-16,7 4-1 0,0-7 1 15,9-4-1-15,7 0 1 16,4-4-1-16,4 1 1 16,8-4-1-16,0 0 1 15,4 0-2-15,4-3 1 16,8-1 0-16,4 1 0 16,4-1 0-16,4-3 0 15,4 4 0-15,7-1 0 16,9 1 0-16,-4-1 0 15,7 5 0-15,5 2 0 16,0 1 0-16,-5-1 0 16,-3 4 0-16,-4 1 0 0,-5-1 0 15,-11-7 0-15,0 0 0 16,-4 0 0-16,0-4 1 16,-4-3 0-16,-4 4 0 15,-8-4 1-15,0 0 0 16,0 0 0-16,-4 4-1 15,4-4 0-15,-4 0-1 16,4 0 1-16,-4 0-1 16,4 0 0-16,0 0-5 15,8 0 1-15,-4 3-7 16,7 1 1-16</inkml:trace>
          <inkml:trace contextRef="#ctx0" brushRef="#br0" timeOffset="1410.31">1119 784 11 0,'0'-7'5'0,"8"0"6"16,-8 7-2-16,0 0-7 16,0 0 1-16,0 4 0 15,-4 3 1-15,0 3-5 16,0 4 1-16,-4 4 2 15,0 7 1-15,0-4-2 16,0 0 1-16,0 10-1 16,4 1 0-16,4 3 0 15,0 4 0-15,4 0-1 16,4-4 1-16,8-3-1 16,8-4 1-16,7-3 0 15,5-8 0-15,8-10 0 16,-9-3 1-16,1-11-1 15,0-4 0-15,-1-3 0 16,-3-14 1-16,0 0-1 0,0-8 0 16,-9 5 0-16,-3-1 0 15,-4-3 0-15,-4-4 0 16,-4 0-1-16,-4 8 0 16,-4-1 0-16,-4 0 1 15,-4 1-1-15,-4 6 1 16,-4-3-1-16,0 7 0 15,1 7-1-15,-5 0 1 16,-12 7 0-16,-4 7 0 16,-3 3-3-16,-9 15 1 15,0-1-8-15,1 8 1 16</inkml:trace>
        </inkml:traceGroup>
        <inkml:traceGroup>
          <inkml:annotationXML>
            <emma:emma xmlns:emma="http://www.w3.org/2003/04/emma" version="1.0">
              <emma:interpretation id="{634A591D-526D-4958-B770-6F66FED193B3}" emma:medium="tactile" emma:mode="ink">
                <msink:context xmlns:msink="http://schemas.microsoft.com/ink/2010/main" type="inkWord" rotatedBoundingBox="11590,6174 13353,6355 13226,7589 11463,7408"/>
              </emma:interpretation>
            </emma:emma>
          </inkml:annotationXML>
          <inkml:trace contextRef="#ctx0" brushRef="#br0" timeOffset="22399.94">3449 265 16 0,'4'-14'8'0,"0"7"-3"16,-4 7 8-16,0 0-12 15,0 0 0-15,0 7 0 16,0 3 0-16,0 1-2 16,0 3 1-16,4-4 0 15,0 5 1-15,4 2-1 16,4 1 0-16,3-1 0 15,1-2 0-15,4 2 0 0,0-3 0 16,4 4 0-16,0-7 0 16,3-1 1-16,5-6 0 15,4-4-1-15,0-4 1 16,-5 1-1-16,-7-4 1 16,0 3-1-16,0-7 0 15,8 4 0-15,3-3 0 16,1 3-1-16,8 3 1 15,-1 1 0-15,-11 3 0 16,12 7-1-16,-1 0 1 0,-3 7 0 16,-8 4 0-16,-4 3 0 15,-13-4 1-15,5 5 0 16,-8-8 0-16,-4 0 0 16,0-7 1-16,0-4-1 15,4-10 0-15,4-3 0 16,0-8 0-16,3-3-1 15,1 3 1-15,0 4-2 16,-4 4 1-16,4 2-1 16,0 5 1-16,7 3-1 15,5 0 0-15,4 0 0 16,4 0 1-16,3-7 0 16,5-7 0-16,7 3 0 15,1-3 1-15,0-4 0 16,-9-3 0-16,-7 0-1 0,-8 3 1 15,-9 4 1-15,-3 0 0 16,-4 4-2-16,-4 3 0 16,-4 7-7-16,-8 0 0 15</inkml:trace>
          <inkml:trace contextRef="#ctx0" brushRef="#br0" timeOffset="23270.82">4405 857 20 0,'-4'0'10'0,"4"0"-5"0,-4 4 9 15,-4-1-13-15,-3 4 0 16,-5 4 0-16,-4 0 1 15,-4-1-2-15,0 1 0 16,-8-1 1-16,1 1 1 16,-9 3-2-16,0 4 1 0,-3 3 0 15,-1 0 0-15,4 0-1 16,9 0 0-16,-1-3 1 16,4 0 0-16,0-1-1 15,4-3 1-15,5-3-2 16,3 0 1-16,4-1 0 15,8-3 0-15,4 4-1 16,4-1 0-16,8-3 0 16,-4 0 0-16,0 1 1 15,3-1 0-15,5 3-1 16,4-3 1-16,4 0 0 16,0 4 0-16,4-4 0 15,3 7 0-15,1 0 0 16,0 7 0-16,0-3 0 15,-5-4 1-15,5 0-1 16,0 0 0-16,0 0 0 0,-9 1 1 16,5-5-1-16,-8-3 0 15,-4 0 1-15,-4 0 1 16,0-3 0-16,-8-1 0 16,0 1 0-16,-8-4 0 15,0 0 0-15,-4 0 0 16,4 0-1-16,0 0 0 15,0 0-1-15,0-4 1 16,4 4-3-16,0 0 0 16,0 0-8-16,8 0 1 15</inkml:trace>
          <inkml:trace contextRef="#ctx0" brushRef="#br0" timeOffset="23886.09">4778 946 12 0,'-16'7'6'0,"9"-4"5"0,3-3-2 15,0 7-8-15,0 4 0 16,0 3 1-16,0 11 0 15,0-1-3-15,0 1 1 16,4 7 1-16,-4-1 1 0,4 1-2 16,0 7 1-16,4 0 0 15,0-11 0-15,4 0-1 16,4-3 0-16,-1 0 0 16,5-8 1-16,8-3 0 15,12-3 0-15,0-7-1 16,3-8 1-16,1 4 0 15,-8-11 0-15,-1-6 0 16,-3-8 0-16,-4-3-1 16,-4-4 1-16,0 0-1 15,-4-6 1-15,-4-8-1 16,-5 3 1-16,-3 5 0 16,-4-1 0-16,-4 3 0 15,-3 1 1-15,-1 7-1 16,-4 3 1-16,-8 4-1 15,-12 3 0-15,-8 11-3 16,1 7 0-16,-5 7-7 16,4 4 1-16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0:58.8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1435F31-D9C2-407C-A1D3-BBD2B4C228BF}" emma:medium="tactile" emma:mode="ink">
          <msink:context xmlns:msink="http://schemas.microsoft.com/ink/2010/main" type="writingRegion" rotatedBoundingBox="9221,10709 12594,10335 12708,11363 9335,11736"/>
        </emma:interpretation>
      </emma:emma>
    </inkml:annotationXML>
    <inkml:traceGroup>
      <inkml:annotationXML>
        <emma:emma xmlns:emma="http://www.w3.org/2003/04/emma" version="1.0">
          <emma:interpretation id="{B9390F2F-B720-4586-B966-6710B2D43C52}" emma:medium="tactile" emma:mode="ink">
            <msink:context xmlns:msink="http://schemas.microsoft.com/ink/2010/main" type="paragraph" rotatedBoundingBox="9221,10709 12594,10335 12708,11363 9335,11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264A38-62A5-42DD-8107-45C6C33A5CBD}" emma:medium="tactile" emma:mode="ink">
              <msink:context xmlns:msink="http://schemas.microsoft.com/ink/2010/main" type="line" rotatedBoundingBox="9221,10709 12594,10335 12708,11363 9335,11736"/>
            </emma:interpretation>
          </emma:emma>
        </inkml:annotationXML>
        <inkml:traceGroup>
          <inkml:annotationXML>
            <emma:emma xmlns:emma="http://www.w3.org/2003/04/emma" version="1.0">
              <emma:interpretation id="{64CCBFBD-0CEA-4293-BBCD-4C1A4D7BDE1C}" emma:medium="tactile" emma:mode="ink">
                <msink:context xmlns:msink="http://schemas.microsoft.com/ink/2010/main" type="inkWord" rotatedBoundingBox="9221,10709 12594,10335 12708,11363 9335,11736"/>
              </emma:interpretation>
            </emma:emma>
          </inkml:annotationXML>
          <inkml:trace contextRef="#ctx0" brushRef="#br0">213 137 26 0,'-4'-14'13'0,"4"-14"-8"0,0 21 11 15,0 0-15-15,0 3 1 16,-4 1-1-16,-4 3 1 16,-4 7-3-16,-4 11 1 15,-4-1 0-15,0 1 1 16,5 10-1-16,-1 7 0 16,-4 4 0-16,0 7 1 15,4 7-2-15,-4 3 1 16,8 4 0-16,4 0 0 0,4 4 0 15,4-11 0-15,8 0 0 16,-4-4 0-16,8 4 0 16,8-11 0-16,4-3 0 15,8-11 0-15,3-3 0 16,1-4 1-16,4-3-1 16,-1-4 0-16,-3-7 1 15,8-7 0-15,-1-11 0 16,1-6 0-16,0-4 0 15,-1-1 0-15,-7-6 0 16,-8-11 0-16,0-3 0 16,0-7 0-16,-9-8 0 15,-7 1 0-15,0-1-1 16,-8 1 1-16,0-1-1 16,-8 1 1-16,4 10-1 0,-8 4 1 15,-4-4-1-15,-4 7 1 16,-7 0-1-16,-5 1 0 15,-12 2 0-15,4 8 0 16,-3-4 0-16,-1 8 0 16,0 6 0-16,1 7 0 15,-1 4-1-15,4 7 1 16,4 4-3-16,1 6 1 16,3 12-8-16,4 6 0 15</inkml:trace>
          <inkml:trace contextRef="#ctx0" brushRef="#br0" timeOffset="337.78">157 448 25 0,'-4'-4'12'0,"4"1"-8"16,4-4 14-16,0 10-17 0,4-3 1 15,4-7 0-15,4 4 1 16,4 3-4-16,3-4 0 15,5-6 2-15,-4 6 1 16,4-3-1-16,0 7 0 16,-5 0-3-16,1 0 1 15,-4 4-8-15,4 3 1 16</inkml:trace>
          <inkml:trace contextRef="#ctx0" brushRef="#br0" timeOffset="936.76">907 201 29 0,'-4'-18'14'0,"4"43"-14"16,0-25 20-16,0 0-20 16,0 0 1-16,8 3 0 15,0 1 1-15,0 3-3 0,4 0 1 16,4 4 1-16,4-1 0 15,0 1-1-15,3-1 1 16,5 1-1-16,4 3 1 16,-4 0-1-16,3 0 1 15,1-3-1-15,-12 0 1 16,0-1-1-16,0-3 1 16,-4-3-1-16,-1 3 1 15,-3-4 0-15,-4-3 0 16,-4 4 0-16,-4 3 0 0,0-4 0 15,-4 1 0-15,-4 3-1 16,0 0 1-16,-3 11-1 16,-9-1 1-16,0 1-2 15,-8-4 1-15,-4 11 0 16,1-8 0-16,3 1 0 16,4 3 0-16,0-3 0 15,4-4 0-15,4 0 0 16,5-7 0-16,3 0-1 15,4-7 1-15,4 4-4 16,4-4 0-16,11-4-6 16,5-3 0-16</inkml:trace>
          <inkml:trace contextRef="#ctx0" brushRef="#br0" timeOffset="1762.39">1999 159 22 0,'12'-25'11'0,"11"0"-7"16,-19 15 12-16,4-1-15 16,-4-7 0-16,0 4 1 15,-4-3 0-15,-4-5-2 16,0 5 1-16,-4-1 1 15,-4 4 0-15,-3 3-1 16,-5 4 1-16,4 4-1 16,-4 6 0-16,0 4-1 15,-4 4 0-15,-3 3-1 16,-1 4 1-16,0 3 0 16,4 4 0-16,-4 3-1 15,5 0 0-15,3-3 1 16,4 3 0-16,8 4-1 0,4 0 1 15,8-4 0-15,8 0 0 16,8-7 1-16,0-7 1 16,3-7-2-16,-3-7 1 15,4-7 0-15,0-7 1 16,4-7-2-16,3 3 1 16,1-3-1-16,0-4 1 15,-4 1-1-15,-5 6 0 16,-3 1 0-16,-4-1 1 15,-4 11-1-15,-4-4 0 0,0 4 0 16,-8 7 0-16,0 4 0 16,-4-1 0-16,0 8 0 15,-4 3 0-15,-4-3 0 16,0 3 0-16,0 10-1 16,0 12 1-16,1 2 0 15,-1 8 0-15,0 4 0 16,4 6 0-16,0 1 0 15,0-5 1-15,0 5-1 16,0-8 1-16,0-10-1 16,4-7 0-16,0-4 1 15,0-7 0-15,4-3 0 16,0-8 1-16,0-2-3 16,0-8 0-16,4-11-7 15,4-3 0-15,4-7-2 0,0 3 0 16</inkml:trace>
          <inkml:trace contextRef="#ctx0" brushRef="#br0" timeOffset="2317.57">2459 127 18 0,'-12'7'9'0,"0"14"-7"0,8-17 12 0,-4-1-12 16,0 4 0-16,-4 4 0 16,1 3 0-16,-5 11-2 15,0 3 0-15,0 4 2 16,4 10 0-16,-4 7-1 15,4 4 0-15,4-3 0 16,-4-1 1-16,8 0-2 16,4-3 1-16,0-3 0 15,8-8 0-15,8-3 0 16,0-1 0-16,8-10 1 16,4-6 0-16,3-5-1 15,-7-10 1-15,4-7 0 16,8-11 0-16,-1-3-1 15,5-10 0-15,0-8 0 0,-4-7 0 16,-1-4 0-16,-7 5 1 16,-8-5-1-16,-8-3 0 15,-8-3 0-15,-4 10 0 16,-8 0 0-16,0 4 0 16,-8 3-1-16,0 0 1 15,0 7-1-15,-4 4 0 16,1 7-1-16,-1 0 1 15,4 14-1-15,0 3 1 16,4 4-4-16,0 11 0 16,4 10-7-16,4 0 1 0</inkml:trace>
          <inkml:trace contextRef="#ctx0" brushRef="#br0" timeOffset="2783.84">3134-92 24 0,'0'0'12'0,"-4"-10"-9"0,4 13 13 16,-4 1-16-16,0 6 1 15,0 4 0-15,0 0 0 16,0 4-1-16,0 3 0 16,0 0 1-16,4 8 0 15,0-5 0-15,8-3 0 16,-4 1 0-16,4-8 1 15,8-7-1-15,8-7 1 16,7-11-1-16,1-6 1 16,0-8 0-16,-4 0 1 15,-5-10-1-15,-7 0 0 0,-8-1 0 16,-8 5 1-16,-8 2-1 16,-12 8 1-16,-3 11-2 15,-5 3 0-15,4 10-6 16,-4 15 0-16,-4 3-7 15,1 0 1-15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6:31:38.3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969383-DAB5-4245-A308-84EBFA1B3BFB}" emma:medium="tactile" emma:mode="ink">
          <msink:context xmlns:msink="http://schemas.microsoft.com/ink/2010/main" type="writingRegion" rotatedBoundingBox="4515,14329 15564,13097 15715,14452 4666,15683"/>
        </emma:interpretation>
      </emma:emma>
    </inkml:annotationXML>
    <inkml:traceGroup>
      <inkml:annotationXML>
        <emma:emma xmlns:emma="http://www.w3.org/2003/04/emma" version="1.0">
          <emma:interpretation id="{85EBA314-64AA-4CE3-9D76-8BEB558AE2B8}" emma:medium="tactile" emma:mode="ink">
            <msink:context xmlns:msink="http://schemas.microsoft.com/ink/2010/main" type="paragraph" rotatedBoundingBox="4515,14329 15564,13097 15715,14452 4666,15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DF8478-3604-4E2D-BA6B-FBC43055029E}" emma:medium="tactile" emma:mode="ink">
              <msink:context xmlns:msink="http://schemas.microsoft.com/ink/2010/main" type="line" rotatedBoundingBox="4515,14329 15564,13097 15715,14452 4666,15683"/>
            </emma:interpretation>
          </emma:emma>
        </inkml:annotationXML>
        <inkml:traceGroup>
          <inkml:annotationXML>
            <emma:emma xmlns:emma="http://www.w3.org/2003/04/emma" version="1.0">
              <emma:interpretation id="{56DC9D59-5D1F-45D8-A6D0-6DE91B83B398}" emma:medium="tactile" emma:mode="ink">
                <msink:context xmlns:msink="http://schemas.microsoft.com/ink/2010/main" type="inkWord" rotatedBoundingBox="4515,14329 9725,13748 9876,15103 4666,15683"/>
              </emma:interpretation>
            </emma:emma>
          </inkml:annotationXML>
          <inkml:trace contextRef="#ctx0" brushRef="#br0">-3696 4043 18 0,'11'-7'9'0,"-3"-4"-1"0,-8 11 6 0,0-7-12 16,4 0 1-16,0 0 2 15,-8-4 0-15,4 4-6 16,0-3 0-16,0 10 4 16,4-7 0-16,4 3-1 15,4-3 0-15,0-4-1 16,4 1 0-16,4-1-1 16,8 1 1-16,3-4-1 15,5-1 0-15,4 1 0 16,7 0 0-16,5 0 0 15,-1 7 0-15,-3 4 0 16,-4-8 0-16,-5 7 0 16,-7 4 0-16,-12 4-1 0,-4 3 1 15,0 7 0-15,-4-3 0 16,-4 3 0-16,0 3 1 16,-4-2-1-16,3-8 1 15,-3 3 0-15,-4 1 0 16,0 3 0-16,0 0 0 15,-7 0 0-15,-5 0 0 16,-8 0 0-16,0 0 0 16,-4-3 0-16,-4 0 0 15,1-1-1-15,3 1 1 16,-4-1-1-16,4 1 0 0,0-4 0 16,4 0 0-16,1-3 0 15,-1-1 0-15,8 1 0 16,4-4 0-16,0 0-1 15,8 0 1-15,0 0-1 16,8-4 1-16,4 1-1 16,8 3 1-16,4-4-1 15,3 4 1-15,9 0 0 16,4 4 0-16,-5-1 0 16,-11 1 0-16,4 6 0 15,-4-3 0-15,0 4 0 16,-5-1 0-16,-3 12 0 15,0-1 0-15,-4 3 0 16,-4 5 0-16,-4-5 0 16,-4 5 0-16,-4-1 1 15,0-3 0-15,-4 3-1 16,-4 0 1-16,-8 0 0 0,-7 4 0 16,-5-7 0-16,-4-8 0 15,0-3 0-15,1 0 0 16,-5-6-1-16,-4-1 1 15,1 0-1-15,-9 0 1 16,9-7-1-16,-1 0 1 16,4 0-1-16,12 0 0 15,5 0 0-15,3-7 0 16,4 3 0-16,4 8 1 16,0-8-4-16,8 4 0 15,0 0-9-15,12-3 1 0</inkml:trace>
          <inkml:trace contextRef="#ctx0" brushRef="#br0" timeOffset="-959.96">-3383 3954 16 0,'0'-7'8'0,"4"4"-1"16,-4 3 8-16,0 3-13 15,0-3 1-15,0 0 2 0,0 0 1 16,0 0-7-16,4 4 0 16,0-4 5-16,-4 0 0 15,0 0-1-15,0 0 0 16,0 0-2-16,4-4 1 15,-4 4-1-15,0 4 1 16,0 3-2-16,-4 4 1 16,0 6 0-16,0 4 0 15,0 4-1-15,-4 0 1 16,4-1-1-16,-4 8 0 0,0 3 0 16,0 1 1-16,0-4-1 15,0-1 1-15,-3-3-1 16,-1 4 1-16,0-7 0 15,0 0 0-15,0-1-1 16,0-3 1-16,4 1-1 16,0-8 1-16,0 3-1 15,4-6 1-15,0-4-1 16,0 0 0-16,0 0 0 16,0-3 0-16,4 3 1 15,-4-4 1-15,0-3-2 16,0 0 0-16,0-3-5 15,4-4 0-15,4-4-7 16,0-7 1-16</inkml:trace>
          <inkml:trace contextRef="#ctx0" brushRef="#br0" timeOffset="480.69">-2724 4254 28 0,'8'-3'14'0,"-4"-11"-9"0,-4 14 15 16,4 3-20-16,-4-3 0 16,0 7 1-16,-4 0 1 15,0 7-2-15,0 4 0 16,-4 3 1-16,0 4 1 16,0 3-2-16,-4 4 1 0,0 3-1 15,0-3 1-15,-4-4-1 16,4 4 1-16,5 3-1 15,-1-3 0-15,4-4 0 16,0-7 1-16,0-3 0 16,4-4 1-16,0-7-1 15,0-7 1-15,0-7-4 16,0-4 0-16,4-3-8 16,0 0 1-16</inkml:trace>
          <inkml:trace contextRef="#ctx0" brushRef="#br0" timeOffset="885.57">-2458 4208 24 0,'8'4'12'0,"-16"3"-5"0,8-7 12 16,0 4-18-16,0 3 0 15,0 0 1-15,0 3 0 16,0 8-3-16,0 3 1 16,0 4 1-16,-4 3 1 15,0 4-2-15,0-1 1 16,-4 1 0-16,0 0 0 0,0 0-1 15,0-1 1-15,0 1 0 16,0-4 0-16,0-3 0 16,4-4 0-16,0-3 0 15,4-4 1-15,-4 0-1 16,0-3 1-16,0-4-3 16,-4 0 0-16,5 0-5 15,-5 0 1-15,8-3-6 16,0-1 0-16</inkml:trace>
          <inkml:trace contextRef="#ctx0" brushRef="#br0" timeOffset="1472.75">-2331 4671 27 0,'0'0'13'0,"12"-11"-10"0,-8 4 21 15,4 0-24-15,-1-4 1 16,5-3 0-16,0 4 0 16,4 3-1-16,0-8 0 15,4-6 0-15,4-7 1 16,-4 0-1-16,-1 0 1 15,1-8-1-15,8-6 1 0,-4 3-1 16,0-3 0-16,-1 3 0 16,-3 7 1-16,0 4-1 15,0 7 0-15,-8 3 0 16,0 4 0-16,0 0-1 16,-4 3 1-16,0 4 0 15,-4 7 0-15,0 4 0 16,0-1 0-16,-1 12 0 15,5 2 0-15,-4 8-1 16,4 3 1-16,0 0 0 16,4 4 0-16,-4-4 0 15,4 11 0-15,-4 0 0 16,0 0 1-16,-4-4-1 16,0-3 1-16,0 0-1 15,0-1 1-15,0-2-1 0,-4-1 0 16,0-4 0-16,0-6 1 15,0-4 0-15,0-3 0 16,4-4 1-16,-4-4 1 16,0-3-1-16,0 0 0 15,0 0-4-15,0-7 0 16,0 0-8-16,0 0 0 16</inkml:trace>
          <inkml:trace contextRef="#ctx0" brushRef="#br0" timeOffset="1817.13">-2157 4522 26 0,'0'15'13'0,"12"-40"-6"15,-12 25 14-15,8-4-20 16,0 1 0-16,4-1 0 16,0-3 1-16,8 0-3 15,4 0 1-15,3 4 1 0,5-1 1 16,0-3-1-16,-4 0 0 15,-4 3 0-15,-5 4 0 16,-3 0-2-16,0 4 0 16,0-1-9-16,-16-3 1 15</inkml:trace>
          <inkml:trace contextRef="#ctx0" brushRef="#br1" timeOffset="-50968.4">3737 4029 22 0,'-4'-4'11'0,"12"-7"-6"0,-8 11 7 15,0-7-10-15,4 0 0 16,0-3 1-16,-4 3 0 15,0 0-4-15,4-4 1 16,4-3 2-16,0-4 0 16,4-10-1-16,3 0 0 15,1-4-1-15,4-3 1 16,0-8-1-16,4-2 0 16,0 2-1-16,3 1 1 15,1-4-1-15,4 0 0 0,-4 0-1 16,0 8 1-16,-1-1-1 15,1 3 1-15,-4 1 0 16,-4 7 1-16,0 0 0 16,-8 3 0-16,-1 0 0 15,-3 8 0-15,0 3 1 16,0 3 0-16,0 4-1 16,-8 0 1-16,4 0-1 15,-4 7 1-15,0 0 0 16,0 3 0-16,4 4 0 15,-4 1 0-15,4 6-1 16,0 3 1-16,-4 1 0 16,8-4 0-16,0 4-1 15,0 6 0-15,4 5 0 16,0 2 1-16,0 5-1 16,-1 6 0-16,5-3 0 0,-4 3 0 15,-4 0 0-15,0-3 1 16,0 0-1-16,0-4 1 31,0 22 0-31,-4-11 0 16,0-11-1-16,0-10 1 15,0-4-1-15,0-4 1 16,0 1 0-16,-4-4 0 16,0-3-1-16,0-4 1 0,4 0-1 15,-4-4 1-15,0-3-4 16,0 0 0-16,-4-3-7 15,4 3 1-15</inkml:trace>
          <inkml:trace contextRef="#ctx0" brushRef="#br1" timeOffset="-50579.18">3836 3722 17 0,'-16'-4'8'0,"12"8"0"0,4-4 5 16,0 0-11-16,0 0 0 15,8-4 2-15,0 4 0 16,8 0-4-16,4-3 0 16,4 3 3-16,4-4 0 15,3 1-1-15,5 3 0 16,4 0-1-16,3 0 1 16,5 0-2-16,-4-4 0 15,-1 4 0-15,-7-4 0 16,-4 1-2-16,-4-1 1 15,-5 1-6-15,-3-1 0 0,0 8-2 16,-4-1 1-16</inkml:trace>
          <inkml:trace contextRef="#ctx0" brushRef="#br1" timeOffset="-51989.32">5702 2508 20 0,'-8'4'10'0,"4"-11"-3"0,4 7 8 0,0 0-13 16,0 0 0-16,0 0 2 15,0 0 0-15,0 0-5 16,0 3 1-16,0-3 3 15,0 4 0-15,0-1 0 16,4 1 0-16,0-1-2 16,0 4 1-16,3-3-1 15,1-1 1-15,0 1-1 16,0 3 0-16,4 0-1 16,0 4 1-16,4-1 0 15,4 4 0-15,4-3-1 16,7 6 1-16,5-2-1 15,8-5 1-15,3 1-1 16,1-4 0-16,-8 0 0 16,-5 0 0-16,-3 3 0 15,0 1 0-15,-4 0 0 16,-5 3 0-16,-3 0 0 0,0 0 0 16,-8 0 0-16,0 4 1 15,-4-4-1-15,0-4 0 16,0 1 0-16,0-4 1 15,-4 0-1-15,0 0 1 16,0-3-1-16,-4-1 0 16,0 1 0-16,-4-1 1 15,0 1-1-15,0-1 1 0,-4 4-1 16,0 0 1 0,0 0-1-16,-4-3 0 0,0 3 0 15,4 4 0-15,-8 3 0 16,0 0 0-16,1 0 0 15,-5 4 0-15,-4 3-1 16,0 0 1-16,-4 0 0 16,0 0 0-16,5 0-1 15,-1 1 1-15,4 2 0 16,0-6 0-16,4 0 0 16,0-4 1-16,5-4-3 15,-1-3 1-15,0 0-11 16,4 0 1-16</inkml:trace>
          <inkml:trace contextRef="#ctx0" brushRef="#br0" timeOffset="-7221.58">-4768 3707 18 0,'0'4'9'0,"4"3"-5"0,-4-7 9 16,0 0-11-16,0 0 0 16,0 0 1-16,4-3 1 15,-4 3-5-15,4-8 0 16,0 5 3-16,4-1 1 15,0 1-1-15,4-1 0 16,3 1-1-16,1-4 1 16,0 0-2-16,4-1 1 15,0 1 0-15,0 0 0 16,4 4-1-16,-1-4 0 0,1 7 1 16,0-4 0-16,0-3-1 15,4 3 1-15,-5 4-5 16,-3-7 1-16,8 11-6 15,0-8 1-15</inkml:trace>
          <inkml:trace contextRef="#ctx0" brushRef="#br0" timeOffset="-6874">-4026 3605 15 0,'0'0'7'0,"4"0"3"0,-4 0 4 16,4 0-13-16,4 0 0 15,0 0 1-15,0 3 1 32,16-3-3-32,3-3 0 15,9 3 2-15,0-7 0 0,-4 3 0 16,3-3 0-16,-3 0-2 16,-12 3 1-16,0 4-8 15,4 0 0-15</inkml:trace>
          <inkml:trace contextRef="#ctx0" brushRef="#br0" timeOffset="-6618">-3188 3594 21 0,'11'-4'10'0,"5"12"-6"16,-8-8 10-16,4 0-14 15,4 0 1-15,0 0 0 0,-4 3 1 16,4-6-2-16,3-1 0 16,5 4 0-16,8-7 0 15,4-4-6-15,0 11 0 16</inkml:trace>
          <inkml:trace contextRef="#ctx0" brushRef="#br0" timeOffset="-6408.76">-2359 3600 24 0,'4'-4'12'0,"24"-10"-11"15,-16 14 17-15,3-7-18 16,1 0 1-16,8 0-1 16,8-1 1-16,4 5-1 15,-5-4 0-15,5 3-7 16,4 4 1-16</inkml:trace>
        </inkml:traceGroup>
        <inkml:traceGroup>
          <inkml:annotationXML>
            <emma:emma xmlns:emma="http://www.w3.org/2003/04/emma" version="1.0">
              <emma:interpretation id="{B4F3F68A-8CD0-4252-B24D-6B73652CB255}" emma:medium="tactile" emma:mode="ink">
                <msink:context xmlns:msink="http://schemas.microsoft.com/ink/2010/main" type="inkWord" rotatedBoundingBox="12878,13408 15565,13108 15709,14398 13022,14698"/>
              </emma:interpretation>
            </emma:emma>
          </inkml:annotationXML>
          <inkml:trace contextRef="#ctx0" brushRef="#br0" timeOffset="-6170.06">-1450 3504 23 0,'12'-4'11'0,"23"4"-11"0,-23 0 14 16,8 0-14-16,8 0 1 16,4-3-7-16,-5-1 0 15,9 1 3-15,4-4 0 16</inkml:trace>
          <inkml:trace contextRef="#ctx0" brushRef="#br0" timeOffset="-5748.32">189 3330 26 0,'16'-3'13'0,"23"10"-13"0,-27-14 21 15,4 7-21-15,8 0 0 16,0 0 2-16,4 0 0 16,-1 0-4-16,5-4 1 15,0 4-7-15,-8-4 1 0</inkml:trace>
          <inkml:trace contextRef="#ctx0" brushRef="#br0" timeOffset="-5973.7">-581 3454 23 0,'-4'-7'11'0,"16"-7"-14"16,-4 10 19-16,4 1-16 15,-4-1 0-15,23-3 0 16,1 0 0-16,4 0-6 15,4 3 1-15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5:18.7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-1324 2 316,'0'0'148,"0"0"-11,0 0-82,0 0-13,0 0-2,0 0-3,0 0-9,0 0-3,0 0-3,8 6-4,5 3-3,-13-9-4,27 11-3,-12-6-2,8 2-1,0-1-3,3 0 0,2 0-2,-1 0 1,0 0-1,0 4 0,-3-5 0,3 1 0,-3 1 0,-3-1 1,1-1 0,-2 0-1,-7-1 0,-13-4 0,25 3 1,-25-3-2,0 0 1,12 4 1,-12-4-2,0 0 2,0 0-1,0 0 2,0 0-1,0 18 1,0-18-1,0 0 2,-18 10-1,18-10 1,-16 12-1,16-12 0,-19 11 0,19-11 1,-20 19-2,20-19 1,-21 23-1,10-9 1,-3 2-1,1 1 1,-1 0-2,-4 3 3,1-1-2,0-2 2,-3 1-2,2-1 1,-3-2-1,4 1 2,0-4-1,2 4-4,3-4 9,12-12-7,-21 17 7,21-17-7,-13 10 6,13-10-7,0 0 8,0 0-5,0 0-1,0 0 0,0 0-3,0 0-9,0 23-62,0-23-89,0 0-14,0-14-11,0 14-14</inkml:trace>
  <inkml:trace contextRef="#ctx0" brushRef="#br0" timeOffset="1">-2815 700 262,'9'-28'168,"-4"17"-2,-5 11-55,0-28-42,11 28-16,-11-22-12,7 17-10,-6-7-9,-1 12-6,25-15-3,-13 8-5,4-1-1,0 1-3,2 2 0,4 0-2,1 3-1,3-5 0,0 6 0,3-2 0,2 3-1,-1 0 0,0 0 1,0 4-1,0 3 0,-4 4 1,-2 1-1,-7 1 1,-2 1-1,-4-1 1,-5 2-2,-4 1 2,-2 1-1,-2-1 1,-8 1-2,-1-4 2,-4 2-1,-3 1 1,2-4-2,-1-1 2,1-4-1,-5 3 1,5-3-1,-3-2 1,3-3-1,-3 1-1,1-3 2,1 2-1,1-2 0,-1 0 1,1 0-1,4 0 0,-3 0 1,15 0-1,-22-2 1,22 2-1,0 0 1,-16 0-1,16 0 1,0 0 0,0 0-1,12-3 1,2 3-1,2 0 1,6 0-1,2 0 1,3 5-1,5 5 1,-5 0-1,5 4 1,2 0-1,-4 4 2,-1-2-2,0 1 1,-5 2-1,-3 0 0,-2 0 0,-6 2 1,-3-2-1,-9 1 1,-1-3-1,0 0 1,-6 0-2,-3-1 2,-3-2-1,-4 0 1,-1-3-1,-2 0 0,-2-3 0,-4 1 1,-3-4-1,0 1 1,-3-1 0,1-1 1,-2-1 0,3-3 0,-3 0 1,4 0-1,1-7 0,-1-2-2,3 2 0,6-4 0,0-1 0,5 1 0,14 11 0,-22-23 0,22 23 0,-15-26-146,15 26-26,0 0-12,0 0-12,7-17-19</inkml:trace>
  <inkml:trace contextRef="#ctx0" brushRef="#br0" timeOffset="2">-2728 623 281,'20'-15'165,"-20"15"-11,6-25-79,7 25-18,-13 0-7,0 0-6,0 0-10,0 0-9,0 0-5,0 0-2,0 17-5,0-1-1,0-4-4,3 10 1,-3 0-4,2 6 1,-2-3-3,4 8 1,-4 4-2,0-3 1,0 5-2,0-4 1,0 3-2,0-5 3,0 1-3,0-7 2,0-3-1,1-5 1,-1-4-2,1 0 2,-1-15-2,4 14 1,-4-14-1,0 0-1,0 0-2,0 0-5,0 0-15,-6-25-54,6 25-88,-15-26-11,13 10-8,-14-7-16</inkml:trace>
  <inkml:trace contextRef="#ctx0" brushRef="#br0" timeOffset="3">-3667 214 96,'0'0'121,"0"0"-10,0 0-30,0 0-8,0 0-15,7-7-8,-7 7-6,0 0-5,0 0-8,15-2-5,-15 2-6,0 0-3,17-4-2,-4 4-2,-13 0-2,32 0-3,-12-2-2,2 2-1,1-2 0,0 2-1,3-2-1,6 2 0,-10-3 0,6 3-1,-1 0 2,1 0 0,-2-2 0,2 2 0,-1-2 1,2 1 1,-2 1-1,6-2 1,-6-2-1,0 4 0,2-1-1,3 1 0,-5-2 0,1 0-1,0 2 0,-2 0 1,-3-4 0,4 4-1,-5-2 1,5-1-1,-6 1 0,7 2 0,-4-3-2,2-1 0,-2 4 0,1 0 0,-3 0-1,1 0 0,0 0 0,-4 0 1,0 0-1,2 0 0,0 0 1,2 0-1,-1 0 1,3 0-1,3 4 0,-1-3 0,1 1 1,0-2-1,1 0-1,2 2 2,-2 1-1,-1-3 1,2 0-1,-2 0 0,-3 0 1,1 0-1,0 0 0,-3 0 0,-2 4 0,2-2 0,-2-2 0,1 4 0,2-3 0,2 3-1,0-2 1,-1-2 0,-1 0-1,-1 1 1,-2-1 0,2 0 0,-12 0 0,-11 0 0,23 0 0,-23 0 0,15 0 1,-15 0-1,17 0 0,-17 0 0,23 0 0,-8 0 0,3 0 0,2 0 0,2 0 0,-4 0 0,5 0 0,2 0 0,-3 0 0,5 0 0,-2-1 0,4 1 0,5 0 0,-5 0 0,3 0 0,0-2 0,-3 2 1,-2 0-1,-1 0 0,-8 0 0,-1 0 1,-1 0-1,-16 0 0,22 0 1,-22 0-1,17 0 1,-17 0-1,15 0 0,-15 0 0,17-4 1,-17 4-1,17 0 0,-17 0 0,14-1 0,-14 1 0,0 0-1,0 0-3,0 0-8,13 0-34,-13 0-113,0 0-3,-7-4-16,7 4-11,-8-14-6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2:41.6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AB9440D-201B-4ED1-8446-34FFE8444E46}" emma:medium="tactile" emma:mode="ink">
          <msink:context xmlns:msink="http://schemas.microsoft.com/ink/2010/main" type="writingRegion" rotatedBoundingBox="11787,5716 21480,5505 21508,6800 11816,7012"/>
        </emma:interpretation>
      </emma:emma>
    </inkml:annotationXML>
    <inkml:traceGroup>
      <inkml:annotationXML>
        <emma:emma xmlns:emma="http://www.w3.org/2003/04/emma" version="1.0">
          <emma:interpretation id="{42473DDD-7857-4C8B-9D30-22A197CFC602}" emma:medium="tactile" emma:mode="ink">
            <msink:context xmlns:msink="http://schemas.microsoft.com/ink/2010/main" type="paragraph" rotatedBoundingBox="11787,5716 21480,5505 21508,6800 11816,7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BFE73-26EC-4140-81B6-9193365B605B}" emma:medium="tactile" emma:mode="ink">
              <msink:context xmlns:msink="http://schemas.microsoft.com/ink/2010/main" type="line" rotatedBoundingBox="11787,5716 21480,5505 21508,6800 11816,7012"/>
            </emma:interpretation>
          </emma:emma>
        </inkml:annotationXML>
        <inkml:traceGroup>
          <inkml:annotationXML>
            <emma:emma xmlns:emma="http://www.w3.org/2003/04/emma" version="1.0">
              <emma:interpretation id="{C14A9441-6C74-4D2C-8C8B-41E45D4FA8A6}" emma:medium="tactile" emma:mode="ink">
                <msink:context xmlns:msink="http://schemas.microsoft.com/ink/2010/main" type="inkWord" rotatedBoundingBox="11788,5755 12884,5731 12912,6988 11816,7012"/>
              </emma:interpretation>
            </emma:emma>
          </inkml:annotationXML>
          <inkml:trace contextRef="#ctx0" brushRef="#br0">3838 1179 16 0,'-8'7'8'0,"8"0"-3"0,0-7 9 16,0 0-12-16,4 4 1 16,-4-4 0-16,0 3 1 15,0-3-5-15,0 0 1 16,0 0 3-16,4-3 0 15,8-4-1-15,-4-7 1 0,4-4-1 16,3-3 0-16,5-4-1 16,0-3 0-16,4-7-1 31,-4-8 1-31,0-2 0 16,-1-5 0-16,1-6-1 15,0 6 0-15,4-3 0 16,0 4 1-16,0 0-1 0,-1-1 0 15,1 8 0-15,-4 7 0 16,0 3-1-16,-4 4 1 16,0-1 0-16,-4 5 0 0,-1 6 0 15,-3 4 0-15,0 3-1 16,-4 4 1-16,0 4-1 16,-4 6 1-16,4 1-1 15,-4 3 0-15,0-7 0 16,4 7 1-16,0 4-1 15,0 3 0-15,0 10 1 0,4 1 0 16,0 3 0-16,0 1 0 16,-4 2 0-16,4 8 0 15,-4 3 0-15,0 4 0 32,4 0 0-32,0 4 0 0,0-8 0 15,0 4 0-15,0-7 0 16,3-11 0-16,1 0 0 15,-4 4 0-15,0-4 0 16,0 4 1-16,0-4-1 0,0 4 1 16,0-8 0-16,-4-2 0 15,4-8 0-15,-8-4 1 16,4-3-3-16,-4-7 0 16,0-7-8-16,0-3 1 15</inkml:trace>
          <inkml:trace contextRef="#ctx0" brushRef="#br0" timeOffset="817.27">3874 124 19 0,'-8'-7'9'0,"12"-3"-2"0,-4 10 9 0,0 0-16 16,8 0 1-16,3 3 0 15,5-6 0-15,4-1-1 16,0 4 0-16,0 0 1 16,4-3 0-16,7 3 0 15,13-7 0-15,4 7-1 16,-1 0 1-16,5 0 0 0,3-7 1 16,1 7-1-16,-4-4 0 15,-1 1 0-15,-7-4 1 16,-12 3-1-16,-5 0 0 0,-3-3-3 15,-8 7 0-15,0 0-6 16,0 0 0-16</inkml:trace>
          <inkml:trace contextRef="#ctx0" brushRef="#br0" timeOffset="349.25">3977 851 23 0,'0'7'11'0,"20"-7"-7"0,-12-3 10 16,-1-1-14-16,5 4 1 15,4-3 0-15,4-1 0 16,4 4-1-16,4 0 0 15,3 0 0-15,1-3 1 0,0-1 1 32,0 1 0-32,-1-1-3 15,1 0 1-15,0-3-7 16,0 4 0-16</inkml:trace>
          <inkml:trace contextRef="#ctx0" brushRef="#br0" timeOffset="1178.56">4576-70 19 0,'-20'-3'9'0,"20"3"-2"15,0 0 9-15,0 0-17 16,8 0 1-16,0 3 0 16,4 1 0-1,0-1 0-15,-4 5 0 0,0-1 0 16,4 0 1-16,0-4-1 15,3 4 1-15,1-7-1 16,0 0 1-16,0 4-1 16,-4-1 1-16,0 11 0 15,-8-3 0-15,-4 7 0 16,-4 3 0-16,0 3 0 16,-4-2 1-16,0 2-1 15,-4-2 1-15,4-1-1 16,0-4 1-16,0-3-5 15,4-3 1-15,12 3-6 0,4 0 0 16</inkml:trace>
          <inkml:trace contextRef="#ctx0" brushRef="#br0" timeOffset="1615.81">4913 812 19 0,'4'-24'9'0,"-4"-8"0"15,-4 25 10 1,4-4-18-16,-8 4 1 0,1 4 0 15,-5 3 0-15,0 3-3 16,-4 4 0-16,0 7 2 16,4 8 0-16,4-5-1 0,4 1 0 15,4-4 0-15,8 0 0 16,4-7 0-16,4-3 0 16,0-8 1-16,0-6 1 15,-4-5-1 1,-1-6 1-16,-7 4 0 15,-4-1 0-15,-8 4-1 16,-3 7 1-16,-5 7-2 16,0 3 1-16,0 4-1 15,8 8 1-15,8-5-3 16,8-3 1-16,8-3-9 0,4-1 1 16</inkml:trace>
        </inkml:traceGroup>
        <inkml:traceGroup>
          <inkml:annotationXML>
            <emma:emma xmlns:emma="http://www.w3.org/2003/04/emma" version="1.0">
              <emma:interpretation id="{6ECC925B-CB3C-4B27-A140-3366969A2B47}" emma:medium="tactile" emma:mode="ink">
                <msink:context xmlns:msink="http://schemas.microsoft.com/ink/2010/main" type="inkWord" rotatedBoundingBox="13273,5684 14529,5657 14555,6816 13298,6843"/>
              </emma:interpretation>
            </emma:emma>
          </inkml:annotationXML>
          <inkml:trace contextRef="#ctx0" brushRef="#br0" timeOffset="1999.16">5481 417 25 0,'-4'18'12'0,"-8"10"-9"16,12-21 13-16,-4 7-16 16,4 7 0-16,-4-3 0 15,4 7 1-15,0 7-1 0,0 6 0 16,0 1 0-16,0 0 1 15,-4 0 0-15,0 3 0 16,-4-3 0-16,0 0 0 16,0-4 1-16,0-7 0 0,0-3-1 15,1-7 1-15,3-8-7 16,0-6 1-16,4-4-5 16,0 0 1-16</inkml:trace>
          <inkml:trace contextRef="#ctx0" brushRef="#br0" timeOffset="2564.62">5302 389 29 0,'-4'-14'14'0,"16"-4"-18"0,0 11 24 0,4-3-20 15,8-1 0-15,4-3 0 16,3 0 0-16,9 0-1 16,8 7 1-16,7 3 0 15,-3 4 0-15,-5 4-1 0,-3 13 1 16,-8 1 0-16,-8-4 0 16,-9 7 1-16,-11 0 1 15,-8 4 0-15,-8 0 0 16,-11 3 0-16,-5-3 0 15,-4-4 0-15,0 0 0 0,-3-7-1 32,3 0 0-32,4-3-1 15,4-4 1-15,8-4-1 0,8 1 0 16,8-4-1-16,8-4 1 16,12 1-1-16,8 3 1 15,3 0-1-15,5 3 1 16,-8 1-1-16,-4 3 1 0,-1 14-1 15,-7 4 1-15,0 7 0 16,-4 3 0-16,-8 0 0 16,-4 8 0-16,-4-1 1 15,-8-3 0-15,-4-1 0 16,-8-6 0-16,-8-4 0 16,-7-3 1-16,-5-4-1 15,-4-7 1-15,-3-3-1 16,-1-7 1-16,-4-1-1 0,1 1 1 31,7-8-4-31,5 1 1 0,7-1-9 16,16-10 0-16</inkml:trace>
          <inkml:trace contextRef="#ctx0" brushRef="#br0" timeOffset="2982.45">5290-38 21 0,'0'-7'10'0,"4"4"-3"0,-4 3 6 15,8 0-12-15,0 3 0 16,4 1 0-16,4-1 1 0,8 1-3 16,4-1 1-16,7 1 1 15,9-4 1-15,4 0-2 16,7 0 1-16,1 0 0 15,-5 0 1-15,-11 0-1 16,-4 0 1-16,-5 3 0 16,-3-3 0-16,-4 0-6 0,-8 0 1 15,4-3-6-15,-4 3 1 16</inkml:trace>
          <inkml:trace contextRef="#ctx0" brushRef="#br0" timeOffset="3270.9">5854-130 26 0,'4'-3'13'0,"-4"-1"-15"16,4 1 20-16,4 3-18 16,4 0 0-16,8 3 0 15,3 1 0-15,1 3 0 31,0 0 0-31,4 4 0 0,-4-1 0 16,-5 1 1-16,-3 3 0 16,-4 0 0-16,-8-3 1 15,-4 6 0-15,-8 1 0 16,-4 3 0-16,-4 0 1 16,-3 4-1-16,-1-7 0 15,4 3-5-15,4-4 0 0,8 1-6 16,8-4 0-16</inkml:trace>
          <inkml:trace contextRef="#ctx0" brushRef="#br0" timeOffset="3631.95">6310 608 23 0,'4'-4'11'0,"28"4"-8"15,-20 0 13-15,4 0-15 0,0-3 0 16,4 3 0-16,-5 0 1 16,1-4-3-16,0 4 1 15,0-3 2-15,0-1 0 16,0 1-2-16,0-4 0 0,0 3-8 16,-1 0 1-16</inkml:trace>
          <inkml:trace contextRef="#ctx0" brushRef="#br0" timeOffset="3935.29">6342 781 23 0,'12'0'11'0,"8"7"-8"0,-8-7 14 16,4 0-16-16,4-4 1 15,-5 4-1-15,1 0 1 16,0-3-2-16,0 3 0 15,4-4 1-15,0 1 1 0,0-1-10 16,-1 1 1-16</inkml:trace>
        </inkml:traceGroup>
        <inkml:traceGroup>
          <inkml:annotationXML>
            <emma:emma xmlns:emma="http://www.w3.org/2003/04/emma" version="1.0">
              <emma:interpretation id="{0D9138D0-C649-421A-A498-47A63CCCFBD7}" emma:medium="tactile" emma:mode="ink">
                <msink:context xmlns:msink="http://schemas.microsoft.com/ink/2010/main" type="inkWord" rotatedBoundingBox="15112,6086 15710,6073 15728,6904 15130,6917"/>
              </emma:interpretation>
            </emma:emma>
          </inkml:annotationXML>
          <inkml:trace contextRef="#ctx0" brushRef="#br0" timeOffset="4916.81">7156 1105 22 0,'-8'0'11'0,"4"-7"-7"15,4 7 11-15,0-10-15 16,4-5 1-16,4 5 0 16,4-8 1-16,4-6-3 15,-1-8 1-15,5-7 1 16,4-10 1-16,0-11-2 16,0 0 1-16,3-11-1 15,1 4 1-15,0 11-1 16,-4-1 1-16,0 1-1 0,-1 3 1 15,-3 10-1-15,-4 8 0 16,-4 7-1-16,0 7 1 0,-4 7 0 16,0 3 0-16,0 8-1 15,-8 3 0-15,4 3 0 16,0 11 1-16,0 7-1 16,0-7 1-16,4 8 0 0,3 6 0 15,1 7 0-15,0 11 1 16,4-7-1-16,4 10 0 15,0 4 0-15,-4-3 0 32,0-1 0-32,-4-3 1 15,-1 0-1-15,-3-11 0 0,0 0 1 16,0-7 0-16,0-6 0 16,-4-5 1-16,0-6 0 15,-4-1 1-15,0-3-4 16,0-3 0-16,0-4-7 0,0 3 0 15</inkml:trace>
          <inkml:trace contextRef="#ctx0" brushRef="#br0" timeOffset="5182.91">7231 823 23 0,'-24'-11'11'0,"20"11"-6"0,4 0 13 16,0 0-17-16,8-7 0 15,12 0 0-15,0 0 1 16,8 0-3-16,3 0 0 16,5 0 2-16,4 4 0 0,8-1-1 15,-1-3 1 1,9 3-4-1,-5 1 1-15,-3-1-5 16,0 1 0-16</inkml:trace>
        </inkml:traceGroup>
        <inkml:traceGroup>
          <inkml:annotationXML>
            <emma:emma xmlns:emma="http://www.w3.org/2003/04/emma" version="1.0">
              <emma:interpretation id="{1C8A1444-8760-4790-B713-118B8DF04B50}" emma:medium="tactile" emma:mode="ink">
                <msink:context xmlns:msink="http://schemas.microsoft.com/ink/2010/main" type="inkWord" rotatedBoundingBox="15880,6059 17935,6014 17951,6765 15897,6809"/>
              </emma:interpretation>
            </emma:emma>
          </inkml:annotationXML>
          <inkml:trace contextRef="#ctx0" brushRef="#br0" timeOffset="5487.46">8041 354 25 0,'-4'3'12'0,"0"4"-12"0,4-3 17 16,0 3-17-16,-4-4 0 16,0 8 0-16,4 10 1 0,0 14-2 15,0-3 1-15,0 14 0 16,0 0 1-16,4 0-1 15,0 0 1-15,0-4-1 16,0-7 1-16,0 1 1 16,0-12 0-16,0-3-5 15,0-10 0-15,-4-4-4 16,-4-14 1-16</inkml:trace>
          <inkml:trace contextRef="#ctx0" brushRef="#br0" timeOffset="6051.48">7914 396 28 0,'-16'-10'14'0,"16"-26"-15"0,4 26 22 0,8-4-19 16,4-1 0-16,7 1-2 15,5 0 0-15,16 0-1 16,3 0 0-16,5 3 0 15,-4 8 1-15,-9 6-1 0,-3 4 0 16,-8 1 2-16,-8 9 0 16,-4 8 0-16,-8-8 0 15,-4 8 1-15,-8 3 0 0,-12 1 0 16,-4 2 0-16,-8-2-1 31,-4-5 0-31,5-3 0 16,-1-3 0-16,4-7-1 15,4-1 1-15,4-3-2 16,8-3 1-16,4-1-1 0,4-3 1 16,12-3-1-16,12 3 0 15,8 0 0-15,4 3 0 16,-9 4 0-16,1 0 0 16,4 11 0-16,0 7 1 15,-5 3 0-15,5 7 0 0,-12 1 0 16,-4-1 0-16,-8 7 1 15,-12-3 0-15,-4-4-1 16,-8 1 1-16,4-8 0 16,-16-7 1-16,-3-3-1 0,-13-4 1 15,-4-7 0-15,1-4 0 16,-1-10-1-16,0-3 1 16,9-8-1-16,3 4 0 15,8-4-2-15,4 4 1 16,12 0-4-1,9 3 0-15,10 1-7 16,5 3 0-16</inkml:trace>
          <inkml:trace contextRef="#ctx0" brushRef="#br0" timeOffset="6488.16">9005 523 22 0,'-8'-21'11'0,"4"3"-6"16,0 15 11-16,0-4-14 15,0 3 0-15,0 4 1 16,0 4 0-16,-7 3-4 16,-5 7 1-16,-12 4 2 0,4-1 0 15,-4 11-1-15,0 8 0 16,5 6-1-16,3-3 0 16,4 0 0-16,4-4 0 31,8 7 0-31,4-3 0 0,8-7 0 15,4 0 1-15,12-8 0 16,7-10 0-16,-3-10 0 16,8-11 0-16,12-7-5 15,-5-7 0-15,5-1-5 16,-4 1 0-16</inkml:trace>
          <inkml:trace contextRef="#ctx0" brushRef="#br0" timeOffset="6884.43">9323 467 26 0,'-12'7'13'0,"-12"17"-12"0,16-13 18 16,-4 7-19-16,-4-4 1 15,0 10-1-15,4 8 1 16,1 3-2-16,3 4 1 15,4 0 0-15,8-4 1 16,4 4-1-16,7-11 1 16,5-6 0-16,8-8 1 15,8-7-1-15,-1-14 1 16,5-7 0-16,-4-11 0 0,-4-3-1 16,-5-15 0-16,-3 4 0 15,-8-3 0-15,-4 0-1 16,0-1 1-16,-8 12 0 15,-8-1 0-15,-12 11 0 16,-8 3 0-16,-11 4-1 16,3 7 1-16,-4 7-1 15,-4 7 0-15,9 7 0 16,-1 4 0-16,12 3-4 0,4-3 1 16,8 3-7-16,8 3 0 15</inkml:trace>
          <inkml:trace contextRef="#ctx0" brushRef="#br0" timeOffset="7283.36">9954 414 28 0,'-8'-18'14'0,"-12"22"-13"0,12-4 19 16,-8 0-19-16,-4 0 1 0,-4 3-1 16,1 4 0-16,-1 4-3 15,4 6 1-15,4 1 1 16,8 3 0-16,4 0-1 16,12 1 0-16,8-5 0 15,4-3 1-15,8 7 0 16,-5-3 0-16,1 3 0 15,0-3 0-15,-4 3 1 16,-4-3 1-16,-12 3 1 0,-4-3 0 16,-12 3 0-16,-4 0 0 0,-8 4 0 15,-4-8 0-15,-3 1-1 16,-1-4 0-16,0-3 0 16,0-4 0-16,1 3-5 15,7-3 1-15,8-3-9 16,-4 3 0-16</inkml:trace>
        </inkml:traceGroup>
        <inkml:traceGroup>
          <inkml:annotationXML>
            <emma:emma xmlns:emma="http://www.w3.org/2003/04/emma" version="1.0">
              <emma:interpretation id="{31132286-E4C0-4EF1-B921-17A1A328068F}" emma:medium="tactile" emma:mode="ink">
                <msink:context xmlns:msink="http://schemas.microsoft.com/ink/2010/main" type="inkWord" rotatedBoundingBox="18300,5627 19180,5608 19202,6581 18321,6600"/>
              </emma:interpretation>
            </emma:emma>
          </inkml:annotationXML>
          <inkml:trace contextRef="#ctx0" brushRef="#br0" timeOffset="8093.47">10537 213 22 0,'-8'-4'11'0,"4"1"-6"0,4 3 8 16,-4 3-12-16,-4 1 0 16,-4 6 0-16,-3 4 0 15,-5 11-1-15,-4 3 0 16,-4 4 1-16,4 10 0 0,0 11-1 16,5 4 1-16,7-1 0 15,8-3 0-15,8 0-1 16,8-11 1-16,11-6 0 15,9-5 0-15,4-6 1 0,12-14 0 16,3-8 0-16,1-13 0 16,-1-19 0-16,-15-2 0 15,-4-8-1-15,-4-4 1 16,-5-6-1-16,-7 0 1 0,-4-8-2 16,-8-3 1-16,0 11 0 15,-12 3 0-15,-8 0-1 16,-12 11 0-16,-7 7 0 15,-5 10 1-15,0 18-1 16,-3 7 0-16,11 0-5 16,4 7 1-16,12 4-7 15,8-4 1-15</inkml:trace>
          <inkml:trace contextRef="#ctx0" brushRef="#br0" timeOffset="8517.75">11049-179 24 0,'-4'-14'12'0,"-4"7"-9"0,4 7 13 0,0 0-16 16,-4 3 0-16,0 8 0 15,0 7 0-15,0 3 0 16,1 4 0-16,3-4-1 16,8 3 1-16,3 1 0 0,9-4 0 15,4-7 0-15,4-7 1 16,4-7 1-16,0-7 0 15,-5-7 0-15,-3-7 1 16,4-7-1-16,-12 0 1 0,-8-1 0 16,-4 12 0-16,-8 3-2 15,-12 0 1-15,0 6-1 16,-4 12 0-16,-3 7-4 16,3 6 0-16,8 8-7 31,8 3 0-31</inkml:trace>
        </inkml:traceGroup>
        <inkml:traceGroup>
          <inkml:annotationXML>
            <emma:emma xmlns:emma="http://www.w3.org/2003/04/emma" version="1.0">
              <emma:interpretation id="{D7516723-EBDD-4E2D-A6A2-2D771BF9CF90}" emma:medium="tactile" emma:mode="ink">
                <msink:context xmlns:msink="http://schemas.microsoft.com/ink/2010/main" type="inkWord" rotatedBoundingBox="19399,6175 19729,6168 19734,6355 19404,6363"/>
              </emma:interpretation>
            </emma:emma>
          </inkml:annotationXML>
          <inkml:trace contextRef="#ctx0" brushRef="#br0" timeOffset="8854.51">11434 400 27 0,'-8'7'13'0,"24"-7"-11"0,-8-4 16 0,8 1-16 15,4 3 1-15,11 0 0 16,5-7 0-16,4 0-4 15,-1-1 0-15,-3 1 3 16,-4 0 1-16,-8 0-9 31,-4 7 0-31,-20 0-3 16,-12 0 1-16</inkml:trace>
          <inkml:trace contextRef="#ctx0" brushRef="#br0" timeOffset="9040.15">11418 548 29 0,'4'3'14'0,"0"-3"-12"16,-4 0 23-16,8-7-25 16,4 0 1-16,8 0 0 15,8-3 0-15,7-1-4 0,1 0 1 16,0 4-7-16,-9 7 1 15</inkml:trace>
        </inkml:traceGroup>
        <inkml:traceGroup>
          <inkml:annotationXML>
            <emma:emma xmlns:emma="http://www.w3.org/2003/04/emma" version="1.0">
              <emma:interpretation id="{22CA8E1B-A410-4AAC-AD2F-99F418F8AF12}" emma:medium="tactile" emma:mode="ink">
                <msink:context xmlns:msink="http://schemas.microsoft.com/ink/2010/main" type="inkWord" rotatedBoundingBox="20012,5788 21485,5756 21504,6624 20031,6656"/>
              </emma:interpretation>
            </emma:emma>
          </inkml:annotationXML>
          <inkml:trace contextRef="#ctx0" brushRef="#br0" timeOffset="9673.27">12045 826 27 0,'4'0'13'0,"0"-3"-8"15,-4 3 18-15,0-7-22 16,0 0 0 0,4-7 0-16,0-7 1 15,4-11-3-15,4 0 1 16,4-7 1-16,4-14 0 16,11-3-1-16,5-4 1 0,4 0-1 15,0-7 0-15,3 3 0 16,-3 4 0-16,-4 0 0 15,-1 15 0-15,-3 2-1 16,-8 4 1-16,-8 8 0 16,0 6 0-16,-4 4 0 0,-5 7 1 15,-7 7-1-15,0 7 0 16,-7 0-1-16,-1 10 1 16,4 15 0-16,0 3 0 0,4 7-1 15,-4 11 0-15,4 4 0 16,0-1 1-16,4-3 0 15,0 7 0-15,8 0-1 16,-1-4 1-16,1 4 0 16,4-3 0-16,0-1 0 15,-4-10 1-15,0-8-1 16,0-2 1-16,0-5 1 16,-4-10 0-16,-4-3-1 15,-4-7 0-15,-4-1-4 16,-4-10 1-16,0 4-7 15,-8-8 0-15</inkml:trace>
          <inkml:trace contextRef="#ctx0" brushRef="#br0" timeOffset="9907.46">12121 527 28 0,'4'-4'14'0,"19"1"-13"0,-11 3 19 15,4 0-19-15,4 0 0 0,8 0 0 16,8 0 1-16,3-4-3 16,13 1 1-16,-1-5 1 15,5-2 0-15,-8-1-8 0,-5 1 1 16,5 3-3-16,-1 0 1 15</inkml:trace>
          <inkml:trace contextRef="#ctx0" brushRef="#br0" timeOffset="10237.97">12994 96 21 0,'0'0'10'0,"0"0"-8"0,0 4 17 15,4 3-18-15,-4 7 0 0,4 0 0 16,0 7 0-16,0 7-1 16,0 4 0-16,0 7 2 15,-4-7 0-15,0 3 0 16,0 7 0-16,0 4 0 15,0 0 1-15,0-4-1 0,0-3 0 16,0 0 0-16,0-7 1 16,0-4-1-16,0-10 0 31,-4-8-3-31,4-6 0 0,-4-4-9 16,0-11 0-16</inkml:trace>
          <inkml:trace contextRef="#ctx0" brushRef="#br0" timeOffset="10906.1">12954 103 27 0,'-4'-39'13'0,"0"15"-6"0,4 13 14 0,4 1-20 16,0-1 0-16,4 4 0 15,4 3 0-15,4-3-2 16,0 0 1-16,7 4 0 31,9-4 1-31,4 3-1 0,4 1 0 16,-5 3-1-16,1 3 1 16,4-3 0-16,3 4 0 15,1 6-1-15,-4 4 1 0,-5 8 0 16,-3 2 1-16,-8 1-1 15,-12 3 1-15,-12 0 0 16,-12 1 1-16,-12-1 0 16,-8 4 0-16,9 3-1 15,-13-3 0-15,-4-8 0 16,-3-6 0-16,-1-4-1 0,8 0 0 16,0-7 0-16,9 0 0 15,7 0-1-15,4-3 1 16,8 3-1-16,8-7 1 15,8 7-1-15,8-3 1 0,8-4-1 16,7 0 0-16,-3 3 0 16,0 1 1-16,4-4-1 31,3 0 1-31,1 3-1 0,0 4 1 0,0 11-1 16,-5 3 1-16,1 4-1 15,-8 3 1-15,-4-3 0 16,-8 3 1-16,-8 4-1 15,-12 3 1-15,-12-3 0 32,-4 3 1-32,-12-3 0 15,9-4 0-15,-13 0 0 0,-4-7 1 16,-7-7-1-16,-1-7 0 16,4-7 0-16,1 0 1 15,-1-7-4-15,1-3 1 0,3-1-12 16,8 4 1-16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5:18.6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37BEFD-A480-460F-BEEE-19CE840BFABF}" emma:medium="tactile" emma:mode="ink">
          <msink:context xmlns:msink="http://schemas.microsoft.com/ink/2010/main" type="inkDrawing" rotatedBoundingBox="7173,6540 9052,6602 9050,6657 7171,6595" shapeName="Other">
            <msink:destinationLink direction="to" ref="{7C54B1E5-28F7-45A6-AD41-42A43B4F6A73}"/>
          </msink:context>
        </emma:interpretation>
      </emma:emma>
    </inkml:annotationXML>
    <inkml:trace contextRef="#ctx0" brushRef="#br0">-809 728 112,'0'0'109,"0"0"-12,0 0-3,0 0-5,0 0-5,0 0-17,0 0-10,0 0-15,0 0-9,0 0-9,-4 10-5,4-10-1,0 0-2,0 0-1,0 0-1,0 0-2,0 0 0,0 0-3,0 0 0,8 12-3,-8-12-1,17 7-1,-17-7 0,23 5-1,-8-4 0,2 2-1,0 1 1,-1-4 0,2 0-1,4 0 0,-1 3 0,2-3 0,-2 1-1,2-1 0,-2 2 0,2-2 0,-2 3-1,0-2 1,0 2-1,-2-1 1,6 1 0,0-3-1,2 0 0,0 0 1,5 2-1,-4-2 1,3 1-1,-1-1 0,1 2 0,1-2 0,-2 3 0,3-2 0,-3 4 0,0-4 1,2 3-1,-3-3 0,3 2 0,-4-3 1,5 2-2,-1-2 1,0 1 0,-3-1 0,3 0-1,0 0 2,-3 0-1,3 0 0,-4 0 1,5 0-1,-1 0 1,3 0 0,2 0-1,1 0 1,1 0-1,-2 0 0,2 0 0,-6 0 0,0 0 0,-3 0 0,-3 3 1,-2-3-1,-1 2 0,-3-2 1,1 3-1,-1-3 0,1 0 0,-1 0 0,2 0 0,-1 0 0,-3 0 0,1 0-1,-5 0 1,-2 0-1,-13 0 2,19 0-2,-19 0 1,0 0 1,0 0 0,0 0-1,0 0 1,0 0-1,0 0 0,0 0 0,0 0 0,0 0-1,0 0-3,0 0-7,-10-3-29,10 3-119,0 0-11,0 0-7,0 0-20,-9-16-2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-296-33 67,'0'0'87,"0"0"0,0 0-9,0 0-4,0 0-6,4 10-3,-4-10-12,0 0-5,0 0-6,0 29-8,0-29-6,0 30-6,0-30-4,0 39-1,-4-22-4,4 12-1,0-2-4,0 6 1,-2 0-3,2 2 2,0 3 1,0 7-6,0-1 5,2 6-6,-2 0 4,4 8-5,-4-1 5,0 2-6,0-2-1,0 2 4,0-4-4,-6 1 4,1-5-4,4 0 4,-5-3-4,5 1 4,-4-1 2,5 0-4,0 0 3,0 1-4,0 1 4,0-1-4,0-3 4,0 8-4,0-9-2,0 4 4,0-5-3,0 9 3,0-3-3,-5 1 3,5 1-3,-1 0 3,1-2-4,0 7 5,-2-4-1,2-6-3,0 1 4,0-2-3,0-4 3,-4-2-5,4-1 6,-1-4-4,1 2-1,0 1 2,0 1-2,0-2 4,0 5-4,-1 2 2,-2 0-2,2 1 2,-1-2-1,2-2 2,-4-1-3,3 2 3,-1-8-2,0 4 2,0-6-1,2-1 2,-1 1 2,1 2-5,-6-3 7,5 7-7,1-6 6,-4 0-6,3-3 6,-4 0-6,4-3 1,1-2 1,-1-3-2,1-1 1,0 4-1,-4-5 1,4 7-1,-2-6 1,1 6-1,1-2 1,-3-2-1,2 0 1,-1 2-1,2 0 1,-4-1-1,3 0 2,-1 0-2,2 2 3,0 0-2,0 1 2,0-5-3,0 6 3,0-4-2,0-5 2,0-2-2,0-16 0,3 23 0,-3-23 0,0 0 0,0 0 1,4 16-1,-4-16 0,0 0 0,0 0-1,0 0 1,0 23 0,0-23-1,-7 28 1,7-28-1,-12 26 0,12-26 0,-10 20 1,10-20-2,0 0-2,0 0-20,0 0-144,-8-26-1,7-2-17,1-2-11,-5-9-11</inkml:trace>
  <inkml:trace contextRef="#ctx0" brushRef="#br0" timeOffset="1">-2244 848 126,'0'0'89,"0"0"-4,-15 13-21,15-13-5,0 0-8,0 22-7,0-22-5,0 0-5,0 0-6,0 29-3,0-29-4,0 16-3,0-16-5,0 20-4,0-20-3,0 0-2,0 0 0,0 0 2,0 0 4,19 0 1,-19 0 1,0 0 1,7-20 0,-7 20 1,11-16-1,-11 16-4,9-22-1,-9 22-2,17-26 1,-5 10-1,0-3 0,4-4-1,2 1 1,6 0-2,0-4 1,8 3-2,-5-6 2,11 4-2,-2-1 2,8 0-3,-4-6 3,8 4 0,3-5-8,6-2 8,0 3-8,4 0 6,-3-3-6,-3-1 6,-3 2-6,3 3 2,-11 3 5,0-1-4,-4-3 4,2 5-3,-4-6 2,4 4-1,-3-5 0,1 3-2,2 1 3,-5 1-3,1 3 2,-1 1-3,-4 4 3,-1 2-2,-2 3 3,-6 2-2,-4 1 2,-1 6 0,-19 7 0,22-13 0,-22 13 0,0 0-1,0 0-2,16-18-7,-16 18-25,0 0-124,0 0-7,0 0-11,0 0-15,-16 0-3</inkml:trace>
  <inkml:trace contextRef="#ctx0" brushRef="#br0" timeOffset="2">-553 395 223,'-15'24'115,"15"-24"-15,-13 26-18,13-26-13,-7 21-19,7-21-8,-12 20-12,12-20-5,-6 15-5,6-15-2,0 0-2,0 0-2,0 0-1,0 0-1,0 0-2,0 0 0,2-9-1,-2 9-1,16-29 2,-9 7-11,6 2 7,-1-6-8,1 1 6,0-1-7,0 0 7,1-1-7,2 1 2,-2-3 4,4 3-3,-6-3 2,8-2-2,-8-2 3,7-2-3,-7 4 3,3-2-4,3 5 3,-5 1-1,5 3 0,-6 4-1,0 3 2,-12 17-2,19-28 2,-19 28 1,0 0 2,19-16 1,-19 16 1,0 0 1,0 0 1,0 0-1,0 0 0,0 12 0,0-12-2,0 25-1,0-7-2,0 2 0,0-1-1,0 8 0,6-4 0,-4 3 0,6 2-2,1-2 2,-2 5-2,0 0 3,4 2-4,-2 0 4,1-2-4,2 12 0,-4-5 6,3 4-5,2-3 4,-1-1-4,-2-3 5,0-1-5,-2-3 5,2-11-2,-3-2-2,-7-18 1,9 20-1,-9-20 0,0 0 0,0 0 0,0 0-1,0 0 0,0 0-2,-9-7-15,9 7-154,0 0-3,0-17-14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5:18.6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01EFC8-DB55-4A33-8720-056CF0DAFCD4}" emma:medium="tactile" emma:mode="ink">
          <msink:context xmlns:msink="http://schemas.microsoft.com/ink/2010/main" type="inkDrawing" rotatedBoundingBox="7816,6139 7976,5336 8472,5435 8312,6238" semanticType="callout" shapeName="Other">
            <msink:sourceLink direction="with" ref="{4B54C0E5-8F67-41BF-A6EF-AC768F19421C}"/>
          </msink:context>
        </emma:interpretation>
      </emma:emma>
    </inkml:annotationXML>
    <inkml:trace contextRef="#ctx0" brushRef="#br0">-150 330 279,'0'0'152,"0"0"-7,-17-16-91,17 16-14,0 0-1,12-14-3,-12 0-3,11 8-8,-11-11-11,0 17 0,15-21-8,-15 21 0,23-31-6,-11 15 2,3-8-5,0-2 3,2-1 3,-1-2-3,1-4 3,-1-5-4,0-2 4,-3 1-4,1 0 4,-2 0-4,0 0 4,-1 5-4,1-1 4,-1 4-4,3 0 3,-4 6-2,-3 0 3,3 4-1,-6 5 4,3 2-2,-7 14 3,5-19-1,-5 19 0,0 0 0,0 0-1,0 0-1,0-14 0,0 14-1,0 0-1,0 0 1,0 8 0,0-8 1,0 15 0,0-15 1,0 18-2,3-4 1,-3-14-1,4 27 1,0-9-2,-2 1 1,3 4-3,1 0 3,2 4-3,1 6 3,1 0-3,1 2 3,4 2-3,-5-2 4,3 4-4,1-2 3,-3-2-2,1-3 2,0-6-3,-2 1 2,1-5-1,-1-4 2,-3 0-2,2-4 1,-9-14 0,6 19 0,-6-19 0,0 0 1,4 16-1,-4-16-1,0 0 0,0 0 1,0 0-2,0 0 1,-9 13 0,9-13-1,0 0-1,0 0 0,0 0-4,0 0-8,0 0-32,-12-8-126,12 8 5,-5-23-22,5 23-4,-5-29-16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5:18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54C0E5-8F67-41BF-A6EF-AC768F19421C}" emma:medium="tactile" emma:mode="ink">
          <msink:context xmlns:msink="http://schemas.microsoft.com/ink/2010/main" type="inkDrawing" rotatedBoundingBox="7984,5837 8288,5801 8290,5818 7986,5854" shapeName="Other">
            <msink:destinationLink direction="with" ref="{8201EFC8-DB55-4A33-8720-056CF0DAFCD4}"/>
          </msink:context>
        </emma:interpretation>
      </emma:emma>
    </inkml:annotationXML>
    <inkml:trace contextRef="#ctx0" brushRef="#br0">0 41 171,'0'0'162,"0"0"-7,9-6-58,-9-6-25,7 16-10,-7-4-10,0 0-14,0 0-10,23 0-7,-23 0-3,20-2-3,-20 2-2,27-2-3,-10-3-2,9 5-2,-5-6-2,4 5-1,2-2 0,-1-1-1,-4 1-2,-3 3 1,-3-1-1,-16 1 1,19 0-1,-19 0-5,0 0-15,0 0-138,0 0-3,0 0-16,0 0-10,0 0-14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1T21:25:18.6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54B1E5-28F7-45A6-AD41-42A43B4F6A73}" emma:medium="tactile" emma:mode="ink">
          <msink:context xmlns:msink="http://schemas.microsoft.com/ink/2010/main" type="inkDrawing" rotatedBoundingBox="8798,6300 9143,6658 8897,6895 8552,6537" semanticType="callout" shapeName="Other">
            <msink:sourceLink direction="to" ref="{9C37BEFD-A480-460F-BEEE-19CE840BFABF}"/>
          </msink:context>
        </emma:interpretation>
      </emma:emma>
    </inkml:annotationXML>
    <inkml:trace contextRef="#ctx0" brushRef="#br0">754 592 408,'0'0'159,"-15"-5"-9,2-11-98,13 16-13,0 0-11,0 0-3,0 0-4,0 0-4,0 0-2,0 0-1,0 0-2,0 0-1,0 0-2,-5 11 0,5-11-2,0 0 0,0 0-2,5 15 1,-5-15-2,0 0 0,18 17-1,-18-17 0,21 17-2,-21-17 2,21 20-2,-21-20 0,28 20 0,-12-8 0,1-1-1,5-4 1,0 4 0,2 2-1,3-2 0,0-1 1,-1 1-2,2-2 0,-5 1 1,-2 2 0,-3-7-2,-1 5 2,-3-2 0,-14-8 0,18 13 0,-18-13 1,0 0-1,15 13 0,-15-13 0,0 0 0,0 0 1,0 0-1,0 0 0,0 0 1,0 0-1,0 0 0,5 12 1,-5-12-1,0 0 1,0 0-1,0 0 0,-10 7 1,10-7-1,0 0 0,-23 5 0,23-5 0,-21 9 0,21-9 0,-22 12 0,6-7 2,0 3-2,3 3 0,-2 0 0,-1-2 0,3 4 0,-4-2 0,3 0 0,-2 1 0,4-4 0,-3 0 0,15-8 0,-22 14 0,22-14 0,-17 9 0,17-9 0,0 0 0,-13 6 0,13-6 0,0 0 0,0 0 0,0 0 0,0 0 0,0 0 0,0 0 0,0 0 0,0 0 0,0 0-2,0 0-4,0 0-9,-19-6-36,19 6-109,0 0-16,0 0-3,0 0-25,0 0 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3:48.83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E79BE3-2023-4639-8155-9A696938A731}" emma:medium="tactile" emma:mode="ink">
          <msink:context xmlns:msink="http://schemas.microsoft.com/ink/2010/main" type="writingRegion" rotatedBoundingBox="2945,9653 22945,8453 23073,10579 3072,11779"/>
        </emma:interpretation>
      </emma:emma>
    </inkml:annotationXML>
    <inkml:traceGroup>
      <inkml:annotationXML>
        <emma:emma xmlns:emma="http://www.w3.org/2003/04/emma" version="1.0">
          <emma:interpretation id="{B649995A-3019-46CE-82B1-3780C526BAD3}" emma:medium="tactile" emma:mode="ink">
            <msink:context xmlns:msink="http://schemas.microsoft.com/ink/2010/main" type="paragraph" rotatedBoundingBox="5771,9665 7407,9168 7640,9934 6005,104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C63C63-C373-4E08-8856-A431153E140E}" emma:medium="tactile" emma:mode="ink">
              <msink:context xmlns:msink="http://schemas.microsoft.com/ink/2010/main" type="line" rotatedBoundingBox="5771,9665 7407,9168 7640,9934 6005,10432"/>
            </emma:interpretation>
          </emma:emma>
        </inkml:annotationXML>
        <inkml:traceGroup>
          <inkml:annotationXML>
            <emma:emma xmlns:emma="http://www.w3.org/2003/04/emma" version="1.0">
              <emma:interpretation id="{9F5A80A3-D1BD-46A6-8FBD-4972B4E25E5B}" emma:medium="tactile" emma:mode="ink">
                <msink:context xmlns:msink="http://schemas.microsoft.com/ink/2010/main" type="inkWord" rotatedBoundingBox="5771,9665 7407,9168 7640,9934 6005,10432"/>
              </emma:interpretation>
            </emma:emma>
          </inkml:annotationXML>
          <inkml:trace contextRef="#ctx0" brushRef="#br0">-2158-374 20 0,'0'-7'10'0,"8"-8"2"16,-8 15-2-16,0 4-7 15,0-4 0-15,0 0 2 16,4 7 0-16,0 0-6 16,0 7 1-16,0 4 3 15,-4-4 1-15,4 11-1 16,-4 3 0-16,0 4-1 15,0 10 0-15,0-10-1 16,0 3 1-16,-4 4-1 16,0 3 1-16,0 0-1 0,0-3 0 15,0-7 1-15,0-7 0 16,4 3 0-16,0-10 0 16,-4-1 0-16,4-6 0 15,0-1-1-15,-4-6 0 16,4-4-1-16,-4-4 1 15,0 1-5-15,0-4 0 16,0 0-9-16,4-4 1 16,8 1-2-16,4-5 1 0</inkml:trace>
          <inkml:trace contextRef="#ctx0" brushRef="#br0" timeOffset="645.09">-1785-339 29 0,'4'-14'14'0,"-4"21"-13"0,0-4 26 0,0 1-25 16,4 3 0-16,0 3 2 15,4 5 0-15,0 2-5 0,4 4 1 16,0 4 3-16,4 7 0 16,-4 0-1-16,-4-4 0 15,3 4-1-15,1-1 1 0,0 8-1 16,-4-4 0-16,0 1 0 16,0-8 1-16,-4 4-1 15,-4-8 1-15,-4 1-1 16,0-4 1-16,-8-3-1 15,-4-8 1-15,-11-6-1 32,-1-11 0-32,-4-4 0 15,0-3 0-15,1-3-1 16,3-8 0-16,4 0 0 0,8 0 1 16,0 4-2-16,4 7 1 15,8 0-1-15,4 4 1 0,16-8-1 16,8 4 1-16,8 0-1 15,3-4 0-15,-3 4 0 16,0-7 1-16,0 0 0 16,-1 3 0-16,-3-7 0 0,-8 4 1 31,-4-25-1-31,-4 4 1 16,-8 3 0-16,-4 7 0 15,-4 4-1-15,0 3 1 0,0 8-1 16,-4-1 0-16,0 8-1 15,0 2 0-15,0 8-2 16,0 11 0-16,0 7-6 16,4 6 1-16,4-2-6 15,8-1 1-15</inkml:trace>
          <inkml:trace contextRef="#ctx0" brushRef="#br0" timeOffset="1147.8">-1301-276 23 0,'-4'-7'11'0,"0"7"-6"0,4 0 13 15,0 0-15-15,-3 7 0 16,-1 0 1-16,-4 4 1 16,0 7-6-16,0 3 1 0,-4 0 3 15,4 11 1-15,0-11-1 16,4 7 0-16,0 4-1 16,4 10 0-16,4-3-1 15,8-4 0-15,4 1-1 16,0-8 1-16,7 0-1 15,5-10 1-15,4-8 0 16,4-10 0-16,-1-7 0 0,-7-7 1 16,-4-11-1-16,0-6 1 15,-4 2-1-15,-4-2 1 16,-9-8-1-16,-3 4 1 0,-4-4-2 16,-4 7 1-16,-11 0-1 15,-5 4 0-15,-8 3 0 16,0 4 0-16,0 4-1 15,5 2 0-15,-1 5-2 16,4 3 1-16,4 10-5 31,4 1 0-31,4-1-6 16,16 4 0-16</inkml:trace>
          <inkml:trace contextRef="#ctx0" brushRef="#br0" timeOffset="1567.73">-828-611 28 0,'-4'-3'14'0,"4"3"-9"16,0 0 18-16,-4 3-22 16,0 4 0-16,0 7 0 15,4 0 1-15,0 8-3 16,4-1 1-16,0 4 1 16,4-1 1-16,8 4-1 0,3-3 0 15,5 0 0-15,-4-11 0 16,8-3 0-16,0-19 1 15,-5-2-1-15,5-11 1 16,-8-4 0-16,-4-3 0 16,-8 0 0-16,-8-1 1 0,-8 1-1 15,-4 3 0-15,-4 8-1 16,-4 3 1-16,-7 10-5 16,-5 8 1-16,4 13-11 15,0 4 1-15</inkml:trace>
        </inkml:traceGroup>
      </inkml:traceGroup>
    </inkml:traceGroup>
    <inkml:traceGroup>
      <inkml:annotationXML>
        <emma:emma xmlns:emma="http://www.w3.org/2003/04/emma" version="1.0">
          <emma:interpretation id="{74918B4F-49DE-4483-B443-8ACF9C91085C}" emma:medium="tactile" emma:mode="ink">
            <msink:context xmlns:msink="http://schemas.microsoft.com/ink/2010/main" type="paragraph" rotatedBoundingBox="2985,10331 22986,9132 23073,10579 3072,11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76EA8-E99E-44DB-82EC-6280EFC9B544}" emma:medium="tactile" emma:mode="ink">
              <msink:context xmlns:msink="http://schemas.microsoft.com/ink/2010/main" type="line" rotatedBoundingBox="2985,10331 22986,9132 23073,10579 3072,11779"/>
            </emma:interpretation>
          </emma:emma>
        </inkml:annotationXML>
        <inkml:traceGroup>
          <inkml:annotationXML>
            <emma:emma xmlns:emma="http://www.w3.org/2003/04/emma" version="1.0">
              <emma:interpretation id="{800FAE49-0F05-41C6-AEEF-568A8B959134}" emma:medium="tactile" emma:mode="ink">
                <msink:context xmlns:msink="http://schemas.microsoft.com/ink/2010/main" type="inkWord" rotatedBoundingBox="3011,10588 7638,10717 7610,11696 2983,11567"/>
              </emma:interpretation>
            </emma:emma>
          </inkml:annotationXML>
          <inkml:trace contextRef="#ctx0" brushRef="#br1" timeOffset="-7827.42">-2848 1166 16 0,'8'-7'8'0,"-4"-3"1"0,-4 10 6 0,0 0-15 16,0 0 1-16,0 0 0 15,-4 0 1-15,0 0-3 0,-4 3 1 16,0 8 1-16,-4-1 0 15,-4 1 0-15,-4-4 0 16,-8-4 0-16,-3-3 0 16,-5 0 0-16,4 4 0 15,-8 3-1-15,1 0 1 16,-5 4-1-16,0 3 0 16,1 3 0-16,-1 5 1 15,0-5-1-15,9 4 0 16,3-3 0-1,-8 0 0-15,5-1 0 0,-1 1 0 16,4-4 0-16,4-3 1 16,8 3-1-16,1-7 0 15,7 3-1-15,0-6 1 16,4-1 0-16,8 1 0 0,0 3 0 16,4 0 0-16,0-3 0 15,0-1 1-15,4 4-1 16,4 0 0-16,7-3 0 15,-7-1 0-15,8 1 0 16,4-1 0-16,8 4 0 16,7 0 0-16,5 1 0 15,0 2 0-15,-1 1 0 0,-3-4 1 32,0 0-1-32,-1 3 0 15,-3-6 0-15,0 3 0 0,-4 0 0 16,-5 0 1-16,-7 0-1 15,0-3 1-15,0-1 0 16,-8-3 0-16,-4-3 1 16,-4 6 0-16,-4-3 0 15,0 4 0-15,-4-1-5 16,-8-3 1-16,4 4-7 16,0-8 0-16</inkml:trace>
          <inkml:trace contextRef="#ctx0" brushRef="#br1" timeOffset="-8714.6">-1082 1312 19 0,'-4'0'9'0,"8"0"-5"0,-4 0 10 15,0 0-12-15,4-4 1 16,-4 4 0-16,0 0 1 15,0 0-5-15,0 0 1 16,0 0 3-16,0-7 0 16,0 7-2-16,-4-3 1 0,0-1-1 15,0 1 0-15,0 3-1 16,-4 0 1-16,-4 0-1 16,0 0 0-16,-4 0 0 15,0 0 0 1,0 0 0-16,-3-4 0 15,3 4 0-15,0-3 0 16,0-1 0-16,-4 4 1 0,-4 0-1 16,-3 0 1-16,-1 4-1 15,-8-1 1-15,0 4-1 16,1 0 1-16,-1 0-1 16,0 0 1-16,4 0-1 15,5 0 0-15,-5-3 0 16,-8 0 0-16,-4-1 0 0,1 1 1 15,-1-4-1-15,1 3 0 16,-1 1 0-16,-8-1 0 16,1 1 0-16,-1 3 0 15,1 0 0-15,7 0 0 16,-4-4 0-16,1 1 0 0,-5-1 0 31,0-3 0-31,9 0 0 0,3 0 1 0,0 0-1 31,-7 4 0-31,3 0 0 16,0-1 0-16,-3 1 0 0,-1-1 1 16,5-3-1-16,3 0 0 15,0 4 0-15,0-1 0 16,-3-3 0-16,3 4 0 0,-4-4 0 16,9-4 0-16,3-3-1 15,0 4 1-15,4-4 0 16,5 3 0-16,3 0-1 15,4 1 1-15,0-1 0 16,4 4 0-16,4-3 0 16,4 3 1-16,4 0-5 0,0 0 1 15,0 0-7-15,12-4 1 16</inkml:trace>
          <inkml:trace contextRef="#ctx0" brushRef="#br0" timeOffset="-901.75">-2067 1259 11 0,'0'0'5'0,"0"-4"5"0,0 4 5 15,0 0-14-15,0 0 1 16,0 0 2-16,4 0 1 16,0 0-5-16,-4 0 1 15,0 0 3-15,0 0 1 32,4-7-1-32,-4 7 0 15,0-7-1-15,0 0 1 0,0 7-3 16,4-7 1-16,4 4-1 15,-4-8 0-15,4 0 0 16,0-3 0-16,0-3-1 16,0 3 1-16,-4-4 0 0,0 4 0 15,0 0-1-15,0 0 1 16,0 0 0-16,4-1 0 16,0 5-1-16,4-1 0 15,-1-3 0-15,1 4 1 16,4-5-1-16,4 5 1 0,-4-1-1 15,0-6 1-15,0 3-1 32,0 3 1-32,0-3-1 15,-1-4 1-15,1 4 0 16,0 4 0-16,0-8-1 16,4 4 0-16,-4 0 1 15,-4 3 0-15,0 0-1 0,-1 4 1 16,5 0 0-16,0 0 0 15,0 0 0-15,0-3 0 16,4 3 0-16,4-4 0 16,-1 0 0-16,5 1 0 15,0-1 0-15,0 1 0 0,0 3-1 16,-5 0 0-16,1 3 0 16,0 1 1-16,4-1-1 15,-4 0 1-15,3 1-1 16,1 3 1-16,4 0-1 0,0 0 1 15,-1 0-1-15,-3 3 0 16,-8 1 0-16,-4 0 1 16,4 3-1-16,-4 0 0 15,3 0 0 1,1 3 0-16,0 1 0 16,4-1 1-16,0 1-1 15,0-4 1-15,-1-3-1 16,1-1 1-16,0 4-1 15,-4-3 1-15,0 3 0 0,-4 0 0 16,-1 3-1-16,5-3 1 16,-4 4-1-16,-4 3 1 15,0 0-1-15,0-3 1 16,0 7-1-16,-4-4 0 16,4-4 0-16,0 8 1 0,3-4-1 15,-3 0 1-15,0 0-1 16,-4 0 1-16,4 0-1 15,-4-3 1-15,4 0-1 32,0 3 0-32,-4 0 0 0,0-4 1 15,0 4-1-15,-4-3 0 16,0 0 0-16,0-1 0 16,0 1 0-16,-4-1 0 15,3 1 0-15,-3 3 1 0,0-7-1 16,8 4 0-16,-4-4 0 15,0-7 1-15,0 7-1 16,-4 0 0-16,4 0 0 16,0-4 0-16,-4 1 0 15,0 0 1-15,0-1-1 0,4 1 1 16,-4-1-1-16,4-3 1 16,4 0-1-16,4-3 1 15,-4 3-1-15,0-4 0 16,-8-3-7-16,-8 0 0 0,-8 10-10 15,-16-6 0-15</inkml:trace>
          <inkml:trace contextRef="#ctx0" brushRef="#br1" timeOffset="-6760.88">-4857 730 13 0,'8'-14'6'0,"-8"-8"3"0,0 15 0 0,4 0-7 16,0 0 0-16,0 0 2 16,0 0 0-16,4 0-5 31,-4 0 1-31,4 0 3 0,-4 0 0 0,-4 7-2 31,4-4 0-31,-4 4-1 16,4 0 1-16,0 8-1 0,-4 6 0 15,0 7-1-15,0 3 0 16,-4 12 0-16,4 10 1 16,-4 3-1-16,8 4 1 0,-4 0 0 15,0-4 0-15,0 1 0 16,0-15 0-16,0-3 0 16,0-4 1-16,0-3 1 15,0-8 0-15,0-3 1 16,0-3 1-16,0-4-3 15,-4-7 1-15,0 0-9 0,0-4 0 16</inkml:trace>
          <inkml:trace contextRef="#ctx0" brushRef="#br1" timeOffset="-6148.08">-5079 723 22 0,'-12'-29'11'0,"20"1"-5"0,-4 18 10 16,4-1-16-16,4-3 0 16,4 3 0-16,12 4 1 15,7 0-1-15,5 0 0 16,0 7 0-16,3-3 0 0,9 3 0 16,8-4 0-1,23 4-1 1,-20 7 1-16,-11 4 0 15,-12-1 0-15,-13 5 0 16,-11 6 1-16,-12 0 0 16,-12 0 0-1,-12-3 0-15,-7-1 1 16,-5 4-1-16,-4-3 1 16,5 0-1-16,3-8 0 15,4 1 0-15,4-1 0 0,4-2 0 16,4-1 0-16,4-4-1 15,-4 1 0-15,12-4-1 16,12 0 1-16,4 0 0 16,12 0 0-16,8 3-2 15,7 11 1-15,1-3 0 16,0 7 0-16,-1 3 0 16,-3 7 1-16,-8-3-1 15,-4-1 0-15,-17 5 1 0,-11-1 1 16,-7 0 0-16,-5-3 0 15,-8-8 0-15,-8 4 1 16,-8 1-1-16,-7-5 1 0,-1 1-1 16,-4-4 0-16,5 0 0 15,-1-7 1-15,0-7-1 16,-3-3 1-16,3-1 0 16,8-3 0-16,5-4 0 15,7-3 0-15,4-3-9 31,0 10 0-31,4-4-3 16,0 1 0-16</inkml:trace>
        </inkml:traceGroup>
        <inkml:traceGroup>
          <inkml:annotationXML>
            <emma:emma xmlns:emma="http://www.w3.org/2003/04/emma" version="1.0">
              <emma:interpretation id="{22A2AAB7-6FF7-4760-AE87-38863E767AFD}" emma:medium="tactile" emma:mode="ink">
                <msink:context xmlns:msink="http://schemas.microsoft.com/ink/2010/main" type="inkWord" rotatedBoundingBox="11448,9958 14575,9771 14644,10918 11517,11105"/>
              </emma:interpretation>
            </emma:emma>
          </inkml:annotationXML>
          <inkml:trace contextRef="#ctx0" brushRef="#br0" timeOffset="2954.31">3434 1097 15 0,'-16'0'7'0,"16"-4"2"0,0 4 7 0,0 0-12 31,0 0 1-31,0-7 3 16,4 0 0-16,0-4-9 16,0-3 0-16,4-3 7 15,0-4 1-15,8-11-3 16,4-7 0-16,0-7-2 15,7-3 1-15,5-4-2 16,4 3 0-16,0-3-1 16,-1 1 0-16,-3 2-1 15,-4 4 1-15,0 8 0 0,-5-1 0 0,-3 3 0 16,0 1 0-16,-8 3 1 16,0 4 1-16,-4 7-1 15,0 0 0-15,-4 3 1 16,0 8 0-16,-4 3-1 15,0 3 1-15,0 11-1 16,0 4 0-16,0 3-1 16,4 7 0-16,0 7 0 15,4 4 0-15,0 0 0 0,-5 6 1 16,5-2-1-16,0 6 0 31,4 4 0-31,4 3 0 16,4-3 0-16,4 7 0 15,0 0 0-15,-1-7 1 0,1-7-1 16,0 0 0-16,-4-11 1 16,-4 3 0-16,-4-9 0 0,0-5 0 15,-4-10-1-15,-5-3 1 16,-3-4-2-16,-3-7 1 16,-5-4-7-16,-8-3 0 15,-4 0-8-15,4 7 1 16</inkml:trace>
          <inkml:trace contextRef="#ctx0" brushRef="#br0" timeOffset="3588.38">3371 56 23 0,'0'-7'11'0,"8"0"-2"15,-4 3 11-15,3 1-18 16,5 3 1-16,8 0 0 15,4 0 1-15,8 0-5 16,7 0 0-16,9 0 3 16,12 0 1-16,-1-4-2 15,5-3 0 1,-5 0-1-16,5 0 1 16,-1 0-1-16,1 0 1 0,-9 0-1 15,-3 3 0 1,3 4-10-1,-11 7 0-15</inkml:trace>
          <inkml:trace contextRef="#ctx0" brushRef="#br0" timeOffset="3190.3">3585 790 24 0,'-8'-4'12'0,"16"1"1"16,-4-1 8-1,4 1-18-15,4-1 0 0,8 1 1 16,3-1 0-16,9-3-5 16,8 0 0-16,0 0 3 15,-5-4 1-15,5 1-3 16,0-1 1-16,-5 4-4 16,5 4 0-16,-4-1-8 0,-1 4 0 15</inkml:trace>
          <inkml:trace contextRef="#ctx0" brushRef="#br0" timeOffset="3907.47">4117-68 28 0,'-4'-3'14'0,"12"-18"-3"0,-8 21 15 15,8-4-25-15,0 4 0 16,3 0 0-16,9 4 0 16,4-1-2-1,4 1 1-15,8 10 0 16,-1-7 1-16,5 0-1 0,-4 0 0 16,-12 4 1-16,-1 3 0 15,-3 3 0-15,-8 1 1 16,-8 0 0-16,-4-4 0 0,-8 3 0 15,0-2 1-15,-4-5-2 16,-4 1 1-16,1-1-2 16,-5 1 1-16,0 0-4 15,4-1 0-15,4-3-10 16,4 7 1-16</inkml:trace>
          <inkml:trace contextRef="#ctx0" brushRef="#br0" timeOffset="4177.41">4577 702 37 0,'0'0'18'0,"-4"-11"-11"0,4 11 24 0,-4-4-28 16,0 4 0-16,0 4-1 16,0-1 1-16,4 1-5 15,0 0 0-15,4-1-5 16,12-3 1-16,16-3-7 16,0-1 0-16</inkml:trace>
          <inkml:trace contextRef="#ctx0" brushRef="#br2" timeOffset="-26924.44">-947 1301 21 0,'-4'4'10'0,"4"-4"-7"15,0 0 10-15,0 0-13 16,0 0 1-16,0 0 0 0,0 0 0 16,0 0-1-16,4 0 0 15,0 0 1-15,4 0 0 0,-1 0 0 16,1 0 0-16,0 0 0 16,4 0 0-16,4 0-1 15,4 0 0-15,4 0 0 16,4 0 1-16,7-4-1 15,1 1 0-15,8 3 0 32,3 0 0-32,1-4 0 15,-4 1 1-15,-1-1 0 0,9 4 1 16,3 0-1-16,9 0 1 16,-1 0-1-16,9 4 1 15,-5-1-1-15,5-3 1 16,-5 0-2-16,1-7 1 0,3 0-1 15,5 0 0-15,-1 0 0 16,12 0 0-16,-3 3-1 16,-9-3 1-16,0 0 0 15,5 0 1-15,-1 0-1 16,-3 4 0-16,-1-4 0 16,-4 3 1-16,-3 4-1 15,-5 0 1-15,1 0-1 0,-13 0 0 16,-7-3 0-16,-4 3 0 0,-1 3-1 15,-3-3 1-15,-4 0 0 16,0 0 0-16,3-3 0 16,-7-5 0-16,-4 1 0 31,0 0 1-31,-4 0 0 16,-4 4 0-16,-5-8-3 15,-3 1 1-15,-4 3-8 16,0 10 0-16</inkml:trace>
          <inkml:trace contextRef="#ctx0" brushRef="#br2" timeOffset="-25682.09">1188 1001 19 0,'-4'-3'9'0,"0"-4"-2"0,4 7 6 16,0 0-13-16,0 0 1 0,0 3 0 16,0-3 0-16,0 0-1 15,0 0 0-15,0 0 1 16,8 4 0-16,0-1 0 16,0 1 0-16,4-1 0 15,0 5 0-15,-1-1-1 16,5 3 1-16,0 1-1 0,4-1 1 15,0 1-1-15,4-1 1 32,-5-2 0-32,1 2 0 15,4-3 0-15,0 0 1 16,0 0-1-16,0 0 0 16,-1 0 0-16,-3 0 0 15,0 1-2-15,-4-1 0 0,-4-4 1 16,0 4 0-16,-4 0 0 15,0 0 0-15,-4 0 0 16,0 0 1-16,0-3 0 16,-4-1 1-16,-4 1-1 15,0-4 0-15,-4 3-1 0,0-3 0 16,0 0 0-16,0-3 1 0,0 3-1 16,-4 0 0-16,4 3 0 15,-4 1 0-15,4 0 0 31,-4 3 0-31,0 3-1 0,1 1 1 0,-1-1 0 16,0 8 1-16,-4-4-1 16,0 0 0-16,0 0 0 15,0-3 1-15,0-1 0 16,0 1 1-16,-3 3-7 16,-1-3 1-16,0 3-5 15,4 0 0 1</inkml:trace>
          <inkml:trace contextRef="#ctx0" brushRef="#br2" timeOffset="-24657.09">5 818 13 0,'-8'-14'6'0,"16"17"6"16,-8-3 1-16,0 0-12 15,0 0 0-15,8-3 0 16,-4-1 1-16,4-3-2 0,4-3 0 16,0-4 1-16,4-4 1 15,0-7-2-15,-1-3 1 16,5 0 0-16,0-4 0 0,-4-7-1 16,0-7 1-16,-4 1-1 15,0-5 1-15,0-6-1 16,-1 6 1-16,-3 1-1 15,0 3 0-15,0 0-1 32,0 7 1-32,0 4 0 15,-4 3 0-15,0 4-1 16,0 7 1-16,0 3-1 0,0 4 1 16,0 4-1-16,0 3 0 15,0 0 0-15,-4 7 0 0,4 0 0 16,0 3 0-16,0 4 0 15,0 4 1-15,0 3-1 16,4 3 1-16,0 5 0 16,0-5 0-16,3 15 0 15,5 7 0-15,0 3 0 16,0 4 0-16,4 3 0 16,-4-3 0-16,0 4 0 0,0-15 0 15,-5 0 0-15,1 0 0 16,0 4 0-16,0-3 0 15,0 2 0-15,0-6 1 16,-4-4-1-16,4-3 1 16,-4-7 0-1,0-4 0-15,0-4 0 16,-4 1 1-16,4-4 0 16,-8-3 0-16,0-4-1 15,0 0 1-15,-4 0-6 16,0-4 0-16,-4 4-3 15,-4-4 0-15</inkml:trace>
          <inkml:trace contextRef="#ctx0" brushRef="#br2" timeOffset="-24321.47">180 571 14 0,'-8'0'7'0,"4"-11"0"0,4 11 7 16,4 4-13-16,-4-4 0 15,0 0 1-15,0 0 0 16,0 0-3-16,8 0 1 16,4-4 1-16,4 8 0 0,7-4 0 31,5-4 0-31,4 1 0 16,0-1 1-16,7 1-8 15,-7 3 0-15</inkml:trace>
        </inkml:traceGroup>
        <inkml:traceGroup>
          <inkml:annotationXML>
            <emma:emma xmlns:emma="http://www.w3.org/2003/04/emma" version="1.0">
              <emma:interpretation id="{AFAC4CBC-AAD0-4C93-863B-3E35D7BD8E35}" emma:medium="tactile" emma:mode="ink">
                <msink:context xmlns:msink="http://schemas.microsoft.com/ink/2010/main" type="inkWord" rotatedBoundingBox="13197,9843 14607,9822 14623,10931 13213,10952"/>
              </emma:interpretation>
            </emma:emma>
          </inkml:annotationXML>
          <inkml:trace contextRef="#ctx0" brushRef="#br0" timeOffset="4574.57">5399 391 24 0,'-4'-10'12'0,"12"-5"-5"16,-8 15 12-16,4 4-17 16,0 3 1-16,0 4 0 0,-1-1 0 0,5 8-4 15,-4 3 0-15,0 7 4 16,4-3 0-16,-4 7-1 15,0 6 1-15,4 8-1 32,-4-7 0-32,0 0 0 15,4 3 0-15,0 1-1 16,-4-12 1-16,0-6-2 16,0-7 0-16,-4-4-6 0,0-11 1 15,0-10-7-15,-4 0 1 16</inkml:trace>
          <inkml:trace contextRef="#ctx0" brushRef="#br0" timeOffset="5103.5">5204 356 23 0,'-20'-14'11'0,"28"-36"-3"15,-4 43 11-15,4-3-17 16,8-4 1-16,4-1-1 15,12 5 1-15,7-1-5 16,5 4 1-16,12 11 2 16,7-1 0-16,-3 11-2 15,-9 8 1-15,-3-5-1 16,-5 4 1-16,-3 4 0 16,-8 3 0-16,-12-3 1 0,-8 3 0 15,-8 0 1-15,-8 1 0 16,-4-5 0-16,-8-2 0 15,-4-5 0-15,-4-6 0 16,-4-1-1-16,1-6 1 16,7 3-1-16,4-4 0 15,8 1-1-15,8 3 0 0,12-3 0 16,8-4 0-16,4 0-1 16,3 3 1-16,5-6-1 15,8 6 1-15,3 11-1 16,1 4 1-16,-4 7 0 15,-9 6 0-15,-3-3 0 32,-12 4 1-32,-8 0 0 0,-8 3 1 15,-12-3 0-15,-8 0 0 16,-7-4 0-16,-5-7 1 16,-8 0-1-16,-11-14 1 15,-9-10-2-15,-4-15 1 16,1-3-3-16,0 3 0 0,-1-3-4 15,8 0 0-15,5-4-9 16,23 4 1-16</inkml:trace>
          <inkml:trace contextRef="#ctx0" brushRef="#br0" timeOffset="5488.23">5101 17 27 0,'16'-7'13'0,"0"-7"-5"0,-8 10 14 0,8-3-22 16,3 0 1-16,13 4 1 16,4 3 0-16,12-4-2 15,-1 4 0-15,13 0 1 16,15 4 1-16,-11-4-1 16,-1-4 0-16,1 1 0 15,3-1 0-15,-3-3-1 16,-5 7 0-16,-7 0-4 15,-9 0 1-15,-3 0-7 0,-20 0 0 16</inkml:trace>
          <inkml:trace contextRef="#ctx0" brushRef="#br0" timeOffset="5744.25">5926-170 26 0,'8'0'13'0,"20"-7"-7"16,-16 7 16-16,8 0-21 0,4 4 0 16,8 3 0-16,3 0 0 0,1 7-2 15,-4 7 1-15,-5-3 1 16,-3-1 0-16,-8 4 0 16,-12 1 1-16,-4-5 0 31,-8 4 1-31,-8 1-1 15,0-1 0-15,1-4-3 16,-1 1 0-16,4 0-10 0,0-1 1 16</inkml:trace>
          <inkml:trace contextRef="#ctx0" brushRef="#br0" timeOffset="5977.78">6363 476 31 0,'16'-4'15'0,"4"-10"-14"0,-8 14 19 0,4-3-20 15,3-1 0-15,1 1-3 16,0-1 0-16,-4 4-4 31,0 4 0-31</inkml:trace>
          <inkml:trace contextRef="#ctx0" brushRef="#br0" timeOffset="6152.46">6268 610 23 0,'-8'0'11'0,"28"-4"0"0,-12 1 13 16,4 3-22-16,3 0 1 16,1 0 0-16,4-4 0 15,8 4-6-15,0-7 1 16,3 7-6-16,1 7 0 0</inkml:trace>
        </inkml:traceGroup>
        <inkml:traceGroup>
          <inkml:annotationXML>
            <emma:emma xmlns:emma="http://www.w3.org/2003/04/emma" version="1.0">
              <emma:interpretation id="{02178FD0-BE55-4409-9CAC-D573C0447AEE}" emma:medium="tactile" emma:mode="ink">
                <msink:context xmlns:msink="http://schemas.microsoft.com/ink/2010/main" type="inkWord" rotatedBoundingBox="15026,10102 18007,10077 18014,10983 15033,11009"/>
              </emma:interpretation>
            </emma:emma>
          </inkml:annotationXML>
          <inkml:trace contextRef="#ctx0" brushRef="#br0" timeOffset="6976.56">6939 994 18 0,'-4'7'9'0,"19"-10"-4"0,-11-4 4 16,4-7-2-1,0-7 1-15,-4-8 0 16,4-6 0-16,4-7-12 16,4-11 0-16,8 3 7 15,8-13 1-15,3-4-4 16,5-7 0-16,-4 3-1 15,-5 4 1-15,-3 11-1 16,-4 3 1-16,-8 7 0 16,-4 7 1-16,-4 7-1 15,-4 4 0-15,0 7 0 16,-4 3 1-16,0 4-1 16,0 7 1-16,0 11-1 15,0 6 1-15,0 1-1 16,4 7 1-16,4 6-1 0,0 15 1 15,-1 3-1-15,5 8 1 0,8 3-1 16,4-4 1-16,0 8-1 16,4-1 1-16,-1 0-1 15,1 1 1-15,-4-4-1 16,0-4 1-16,-4 1 0 16,-4-15 0-16,-5-10-1 15,1-8 1-15,-4-6-5 0,0-11 1 31,-8 0-7-31,8-7 0 16</inkml:trace>
          <inkml:trace contextRef="#ctx0" brushRef="#br0" timeOffset="7209.94">6974 659 19 0,'-16'-10'9'0,"16"3"0"16,0 7 7-16,0 0-11 0,4-7 0 0,4-1 3 16,0 1 0-16,12 0-11 15,8-3 1-15,16-1 6 16,11 4 0-16,1 4-3 31,11 3 0-31,1 0-3 16,-1 0 1-16,-7-4-9 15,-5 4 0-15</inkml:trace>
          <inkml:trace contextRef="#ctx0" brushRef="#br0" timeOffset="8049.17">7732 229 28 0,'-20'-32'14'0,"44"4"-16"0,-12 17 21 16,4-3-17-16,8 0 0 15,12 3 0-15,3 1 0 16,9 3-3-16,11 7 0 15,-3 3 2-15,-4 4 0 16,-5 4-2-16,-3 7 1 16,-4 6 0-16,-9 8 0 0,-3-4 0 15,-16 8 0-15,-8-8 1 16,-8 0 0-16,-8 0 0 16,-4-7 0-16,-12-3 0 15,5-4 1-15,-1 0-1 16,0-3 0-16,4-11 0 15,8 3 0-15,8 1-1 0,8-4 0 16,12 0-1-16,4 0 1 16,4 3-1-16,4 8 1 15,3 0-1-15,9 6 1 16,-4 4-1-16,-5 1 1 0,-3 2 0 31,-8 4 1-31,-8 8 0 16,-8-4 1-16,-12-1 0 15,-8-6 1-15,-8 0-1 16,-3-4 1-16,-5 4-1 0,-12-15 1 16,-11-6-2-16,-1-1 1 15,-4-6-2-15,5-8 0 16,-1-3-3-16,5 0 1 16,7 0-10-16,20 3 0 0</inkml:trace>
          <inkml:trace contextRef="#ctx0" brushRef="#br0" timeOffset="7545.63">7903 197 20 0,'-8'11'10'0,"4"10"-4"0,4-11 7 16,4 12-12-16,0-1 1 31,4 10 1-31,-4 5 0 0,4 6-3 15,0-7 1-15,0 4 2 16,0 4 1-16,4-1-1 16,-5 0 0-16,1-7-2 15,0-6 1-15,0-5-7 16,0-6 1-16,4-7-5 0,-4-8 0 16</inkml:trace>
          <inkml:trace contextRef="#ctx0" brushRef="#br0" timeOffset="8685.92">8955 388 24 0,'-16'-7'12'0,"12"-18"-9"0,4 18 9 0,-4 3-10 16,-4 1 1-16,0-1 3 15,-4 4 0-15,-4 4-7 16,-4 3 1-16,-7 3 4 16,-9 4 0-16,4 8-1 15,-4 2 0-15,9 8-1 16,3-4 0-16,4-3-1 15,4 3 0-15,8 4 0 16,4 7 0-16,12-4-1 16,12-7 1-16,12-3-1 0,-1-4 1 15,5-3-2-15,16-8 1 16,3-6-6-16,1-4 0 16,-1-4-6-16,-7-3 1 15</inkml:trace>
          <inkml:trace contextRef="#ctx0" brushRef="#br0" timeOffset="9103.04">9284 419 22 0,'-16'-3'11'0,"-12"3"-6"15,20 3 12-15,-3 4-14 16,-5 7 0-16,0 4 2 15,0 7 1-15,4-8-8 16,4 5 1-16,8 6 4 16,8 4 1-16,4-1-2 15,4-2 0-15,12-5-2 16,3-6 1 0,9-11 0-16,0-7 0 15,-9-11-1-15,1-6 0 16,-8-1 1-16,-4-3 0 0,-4-11-1 15,-4-7 1-15,-8-3-1 16,-4 3 1-16,-8 0 0 16,-8 4 0-16,-8 10-1 15,-8 4 1-15,-3 7 0 16,-1 7 0-16,0 11-1 16,0 6 0-16,5 1 0 0,7 3 0 15,8 4-3-15,8-1 1 16,8-3-6-16,8 4 1 15,16-4-5-15,11 0 1 16</inkml:trace>
          <inkml:trace contextRef="#ctx0" brushRef="#br0" timeOffset="9463.77">9899 455 25 0,'8'-11'12'0,"-4"-31"-9"0,-8 31 17 15,-8 1-17-15,-4-5 1 16,-7 5 1-16,-9-1 0 0,-8 8-7 16,0-1 1-16,5 8 4 15,3 6 0-15,8-3-3 16,8 7 1-16,12 1-1 16,12 9 0-16,12 1-1 15,12 0 1-15,0-1-1 16,-1-2 1-16,1 2-1 15,-4 1 1-15,-8 0 0 0,-4 3 1 16,-12-7 0-16,-8-3 0 16,-8-1 0-16,-8-3 0 15,-8-3 1-15,-4-8 0 16,-3-3-1 0,3-7 0-16,4 0-2 15,8 0 1-15,4 0-6 16,8 0 1-16,4 4-6 15,16 3 0-15</inkml:trace>
        </inkml:traceGroup>
        <inkml:traceGroup>
          <inkml:annotationXML>
            <emma:emma xmlns:emma="http://www.w3.org/2003/04/emma" version="1.0">
              <emma:interpretation id="{1F211618-AC35-4C6F-B631-265D05421AEA}" emma:medium="tactile" emma:mode="ink">
                <msink:context xmlns:msink="http://schemas.microsoft.com/ink/2010/main" type="inkWord" rotatedBoundingBox="18259,9834 19996,9420 20233,10413 18495,10827"/>
              </emma:interpretation>
            </emma:emma>
          </inkml:annotationXML>
          <inkml:trace contextRef="#ctx0" brushRef="#br0" timeOffset="9831.68">10324-22 27 0,'-32'-21'13'0,"20"39"-6"0,12-11 17 15,0 7-23-15,0 11 0 0,0 6 0 16,0 8 0-16,4 11-2 16,0 6 1-16,4 4 1 15,0-4 0-15,0 1 0 16,-4-11 0-16,4 0-1 16,-4-8 1-16,0-2-1 0,0-8 0 15,4 0-3-15,-4-14 0 16,0-7-7-16,4-7 1 15</inkml:trace>
          <inkml:trace contextRef="#ctx0" brushRef="#br0" timeOffset="10359.99">10649 28 20 0,'4'0'10'0,"8"10"-4"0,-8-3 8 0,4 7-13 15,0 8 1-15,4 6 0 16,4 11 0-16,8 7-3 16,3-1 1-16,5 8 2 15,-4 0 1-15,-4 0-1 16,-4-14 0-16,-8-7 0 15,-9-1 1-15,-6 1-1 0,-9-7 1 16,-4-4-2-16,-8-7 1 16,0-10-1-16,0-4 1 15,0-4-1-15,-3-13 0 16,-1-8-1-16,4 0 1 16,8-3-2-16,4 0 1 15,12-1 0-15,8 5 0 16,4-1-1-16,0 0 0 15,4-3 0-15,4 0 1 0,4 0-1 16,3 3 1-16,1-3-1 16,-4 0 1-16,-4-4 0 15,-4-3 1-15,-8 3-1 16,-4 4 1-16,-8 6 0 16,-4-2 0-16,-8 10-1 15,0 3 0-15,-4 4 0 16,4 0 0-16,0 3-2 15,4 8 0-15,1 3-8 16,3 4 0-16</inkml:trace>
          <inkml:trace contextRef="#ctx0" brushRef="#br0" timeOffset="10797.03">11217 81 19 0,'-8'7'9'0,"0"14"-6"0,4-14 6 0,-4 4-7 16,-4 10 1-16,0 10 2 15,0 5 0-15,0 6-6 16,1 4 1-16,3 0 4 0,4 3 0 0,4-10-1 15,4 0 1-15,8 0-2 16,3-4 0-16,5-7-1 16,4-3 1-16,4-15-1 31,-4-10 1-31,-1-7-1 16,1-7 0-16,4-18 0 15,0 1 0-15,-8-15-1 16,-4-11 1-16,-9 1-1 0,-7-1 1 15,-3 5-1-15,-5-1 1 16,-4 10-1-16,0 12 1 16,-8 2-1-16,-4 5 0 15,-4 6-1-15,1 4 1 0,-1 7-6 16,4 3 1-16,12 8-6 16,4 3 0-16</inkml:trace>
          <inkml:trace contextRef="#ctx0" brushRef="#br0" timeOffset="11182.72">11491-477 28 0,'-4'-7'14'0,"-8"4"-16"16,8 6 21-16,-4 1-19 0,0 10 1 15,4 11 0-15,0 10 0 16,4-3-1-16,8 3 0 16,8-3 1-16,4-1 0 0,3-2 0 15,5-12 1-15,0-10 0 16,4-7 0-16,8-10 0 15,-13-8 0-15,-7-10 1 16,-8-7 0-16,-4-1-1 16,-8 1 1-16,-4 0-1 15,-8 6 0-15,-8 8-1 16,-8 7 0-16,-7 11-5 16,-5 6 0-16,8 15-8 15,8 14 1-15</inkml:trace>
          <inkml:trace contextRef="#ctx0" brushRef="#br0" timeOffset="11747.21">11796 222 19 0,'-20'-4'9'0,"36"-6"0"15,-16 10 6-15,4 0-11 16,0 0 1-16,8 0 1 16,4 3 0-16,8-6-8 15,-4-1 0-15,4 1 5 16,3-4 0-16,5 3-3 0,4 8 1 15,-5-4-5-15,-7-4 0 16,0 8-6-16,-8 6 1 16</inkml:trace>
          <inkml:trace contextRef="#ctx0" brushRef="#br0" timeOffset="11997.25">11697 444 27 0,'-4'0'13'0,"28"7"-8"16,-16-7 19-16,4 0-22 15,4 0 1-15,7 0-1 16,5 0 1-16,4 0-5 15,0-7 1-15,-1 3-6 16,9-3 1-16,4 7-4 16,-8 0 0-16</inkml:trace>
        </inkml:traceGroup>
        <inkml:traceGroup>
          <inkml:annotationXML>
            <emma:emma xmlns:emma="http://www.w3.org/2003/04/emma" version="1.0">
              <emma:interpretation id="{9F5E865C-4D8F-4F21-9DC3-B2713D2C2C85}" emma:medium="tactile" emma:mode="ink">
                <msink:context xmlns:msink="http://schemas.microsoft.com/ink/2010/main" type="inkWord" rotatedBoundingBox="20600,9765 23015,9620 23066,10473 20651,10618"/>
              </emma:interpretation>
            </emma:emma>
          </inkml:annotationXML>
          <inkml:trace contextRef="#ctx0" brushRef="#br0" timeOffset="12561.89">12534 229 24 0,'-4'-11'12'0,"4"22"-11"0,0-11 20 16,0 0-19-16,0 0 1 16,0 0 1-16,8 0 1 31,-4 3-5-31,0-3 0 16,-4 0 4-16,8-3 0 0,4 3-1 15,4 0 1-15,8 0-2 16,8-4 1-16,3-3-2 15,9 4 1-15,4 3-2 16,-9 0 1-16,-3-4-1 16,-4 4 0-16,-4 4 0 15,-5-1 0-15,-3 1 0 16,-4-1 0-16,-4 1-1 16,-8-1 1-16,4-3-5 0,-8 0 1 15,0 4-8-15,8-1 1 0</inkml:trace>
          <inkml:trace contextRef="#ctx0" brushRef="#br0" timeOffset="13299.84">13328 564 26 0,'4'-14'13'0,"0"-18"-8"15,0 22 13-15,0-1-16 16,4-7 1-16,0 1-1 16,4-8 1-16,0-7-4 15,0-10 0-15,4-4 2 16,3-3 1-16,5-8-3 0,0 1 1 15,-4 10-1-15,4-4 1 16,-4 8-1-16,3-4 1 16,1 7-1-16,0-3 1 15,0 3 0-15,-4 8 0 0,3-1 0 16,-3 4 0-16,-4 3 0 16,-4 11 1-16,0 0 0 15,-4 3 0-15,-4 4 0 16,0 0 1-16,-4 7 0 15,4 7 0-15,4 7-1 0,0 7 1 16,0 4-1-16,0 7 1 16,-1 0-2-16,1-4 1 15,0 7 0-15,4 4 0 16,0 10 0-16,0-6 0 16,4 9 0-16,8 1 0 15,-4-3-1-15,-1-1 1 16,1-3-1-16,0-7 1 15,0-4-1-15,-4-7 1 16,0-6-1-16,-4-5 1 0,0-3-1 16,-1-3 1-16,-3-8-4 15,-8-3 1-15,-4-3-9 16,-4-1 1-16,-3 1-2 16,-1-4 0-16</inkml:trace>
          <inkml:trace contextRef="#ctx0" brushRef="#br0" timeOffset="13567.71">13471 137 24 0,'0'-3'12'0,"16"-8"-8"16,-8 7 19-16,4 1-20 15,4-1 1-15,4 4 1 0,7 0 0 16,9 0-7-16,4 0 0 16,-5 0 5-16,5-3 0 15,4-1-2-15,3 1 0 16,5-1-2-16,0 1 0 16,-5-1-10-16,-3 4 1 15</inkml:trace>
          <inkml:trace contextRef="#ctx0" brushRef="#br0" timeOffset="13968.14">14336-269 20 0,'8'-7'10'0,"8"7"1"0,-8-3 5 0,-4-1-13 16,0 8 1-16,0-1 1 16,0 8 1-16,0 7-8 15,4 6 1-15,-4-3 5 16,0 11 0-16,0 0-1 0,-4 3 0 31,4 11-1-31,0-4 1 16,0 1-1-16,-4 3 0 15,4-1-1-15,-4 1 1 16,0-7-1-16,4-7 0 0,-4 0 0 16,4-11 0-16,-4-4-2 15,0-6 1-15,0-4-5 16,0-7 0-16,0-7-8 15,0-7 1-15</inkml:trace>
          <inkml:trace contextRef="#ctx0" brushRef="#br0" timeOffset="14627.93">14229-247 27 0,'4'-32'13'0,"16"21"-7"16,-12 1 15-16,4 3-20 31,8 3 1-31,3-3 0 16,1 0 0-16,0 3-3 0,8 1 0 15,4 6 2-15,7 1 0 16,5 3-1-16,-1 0 1 15,1 4-1-15,0 6 0 0,-5 1 0 16,-3 3 0-16,-8 0 0 16,-4 0 0-16,-9 4 0 15,-11-7 0-15,-12 3 0 16,-8-3 1-16,-3-8-1 16,-9 1 1-16,-4-1 0 0,-4 4 0 15,1-3-1-15,-1-4 1 16,4 0-1-16,0-3 0 15,8 3 0 1,8-4 0-16,1 1 0 16,7-1 0-16,4-3 0 15,7 0 0-15,5 4-1 16,4-1 1-16,8 1 0 16,4 6 0-16,4 1-1 15,-1 7 1-15,5 3 0 16,8 0 0-16,-1 7 0 15,-7 0 0-15,-4 4 0 0,-4 0 1 16,-8 3 0-16,-9-3 1 16,-11 3 0-16,-11-7 0 0,-9-3 0 15,-8-4 0-15,-8 1 1 16,-4-5 0-16,-3 1 0 16,-5-8 0-16,1-3-1 15,-1-10 1-15,4-4-1 16,5-4 0-16,-1-6-2 15,4-8 1-15,-3 0-6 16,7 4 1-16,8 7-11 16,0 7 1-16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4:35.72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A31805-9631-4D51-B025-B2FC6A258370}" emma:medium="tactile" emma:mode="ink">
          <msink:context xmlns:msink="http://schemas.microsoft.com/ink/2010/main" type="writingRegion" rotatedBoundingBox="6060,13380 8718,14889 8376,15493 5717,13984"/>
        </emma:interpretation>
      </emma:emma>
    </inkml:annotationXML>
    <inkml:traceGroup>
      <inkml:annotationXML>
        <emma:emma xmlns:emma="http://www.w3.org/2003/04/emma" version="1.0">
          <emma:interpretation id="{211F5FEC-97BE-40D5-8035-107FA8D5B4DB}" emma:medium="tactile" emma:mode="ink">
            <msink:context xmlns:msink="http://schemas.microsoft.com/ink/2010/main" type="paragraph" rotatedBoundingBox="6060,13380 8718,14889 8376,15493 5717,13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13C948-610D-43A1-AA7B-B2AADAA48D0F}" emma:medium="tactile" emma:mode="ink">
              <msink:context xmlns:msink="http://schemas.microsoft.com/ink/2010/main" type="line" rotatedBoundingBox="6060,13380 8718,14889 8376,15493 5717,13984"/>
            </emma:interpretation>
          </emma:emma>
        </inkml:annotationXML>
        <inkml:traceGroup>
          <inkml:annotationXML>
            <emma:emma xmlns:emma="http://www.w3.org/2003/04/emma" version="1.0">
              <emma:interpretation id="{DD3C1AEA-B2F3-4BD2-B8D1-A13088AE45FA}" emma:medium="tactile" emma:mode="ink">
                <msink:context xmlns:msink="http://schemas.microsoft.com/ink/2010/main" type="inkWord" rotatedBoundingBox="6060,13380 8718,14889 8376,15493 5717,13984"/>
              </emma:interpretation>
            </emma:emma>
          </inkml:annotationXML>
          <inkml:trace contextRef="#ctx0" brushRef="#br0">286 1711 24 0,'0'-7'12'0,"0"14"-9"0,0-7 12 16,0 0-15-16,0 0 1 0,0 0 0 15,4 3 0-15,-4 1-1 16,0-4 0-16,4 3 1 15,-4-3 1-15,0 0-1 16,4 4 1-16,0-4-1 16,4 0 1-16,0 0-1 15,4 0 1-15,0 0-2 0,0 0 1 16,3 0 0-16,1 0 0 16,4 0-1-16,-4 0 1 15,8 0-1-15,-4 3 0 16,-1 1 0-16,1-4 1 15,4 0-1 1,4-4 0-16,4 4 0 16,-1 0 1-16,1 4-1 15,-4-1 0-15,-4 1 0 16,0-4 1-16,-1 0-1 16,-3 0 0-16,-4 0 0 0,0 0 1 15,4-7-1-15,0 7 1 16,0-4-1-16,-1-3 1 15,1 0 0-15,-4 4 0 16,0-1-1-16,-4 4 0 0,-4-3 0 16,0-1 1-16,0 1-1 15,-8 3 1-15,0 0-1 16,4 0 0-16,-4 0 0 16,0 0 0-16,0 0-1 15,0 0 1-15,0 0 0 16,0 0 0-16,0 0-1 15,0 0 1-15,0 0 0 16,4 0 0-16,0 3 0 16,0 1 0-16,-1-1-1 15,-3 4 1 1,4-3-1-16,4 3 1 16,-4 7-1-16,-4 0 1 0,0 4 0 15,0-1 0-15,0 4 0 16,-4-6 0-16,-4 2 0 15,4 4 0-15,1 8 0 0,-1-1 0 16,0 0 0-16,0 4 0 16,0-4-1-16,4 0 1 15,0-3 0-15,0 3 0 0,0-7 0 16,0 1 1-16,0-5-1 16,0 1 0-16,0-4-1 15,4 0 1-15,-4 4 0 31,4-8 1-31,0-3-1 0,-4-3 0 0,0 3 0 32,0-4 1-32,0 1-1 15,4-4 1-15,-4 7-1 16,0-3 1-16,0-1-1 0,0 4 0 16,0 0 0-16,0 0 1 0,0 4-1 15,0-8 0-15,0 1 0 16,0-1 0-16,0 1 1 15,0-4 0-15,0 0 0 16,-4-4 1-16,0-3-10 16,4-3 1-16,0 3-4 15,4 3 1-15</inkml:trace>
          <inkml:trace contextRef="#ctx0" brushRef="#br1" timeOffset="-3699.01">-1349 585 25 0,'-4'-7'12'0,"8"-7"-10"0,-4 14 14 15,0 0-18-15,0 0 1 16,4 0 0-16,0 11 0 0,0 3 1 16,-4-7 1-16,0 11-2 15,4 3 0-15,-4 10 1 16,0 8 0-16,0 0 0 15,0 10 0-15,4 4 0 16,-4 0 1-16,0-7-1 16,0-3 1-16,4-5 0 0,-4-9 0 15,0-1 1-15,0-7 1 16,0-7 0-16,-4-7 1 16,0-7-2-16,-4-3 0 0,0-8-9 31,4-3 0-31</inkml:trace>
          <inkml:trace contextRef="#ctx0" brushRef="#br1" timeOffset="-3034.61">-1555 614 29 0,'0'-22'14'0,"7"8"-15"0,1 7 17 16,4 0-17-16,4-3 1 0,8-1-1 15,4 4 1-15,4-7 0 16,11 7 0-16,9 0-1 16,7 3 1-16,1 1 0 0,-5 3 0 15,1 7-1-15,-4 0 1 16,-5 3 0-16,-3 8 0 31,-12 0 0-31,-9-8 0 16,-7 4 1-16,-12 4 0 0,-12 0 1 15,-8 3 0-15,-3 3 0 16,3 1 0-16,-4 0-1 16,-4-4 1-16,-8-3-1 15,1-4 0-15,-1 0-1 16,4-4 0-16,4-2 0 15,8-1 0-15,4-4 0 16,8 1 0-16,12-4-1 16,8 0 1-16,8-4-1 0,-4 1 0 0,4-1 0 15,7 4 0-15,1 0-1 16,4 7 1-16,4 4 0 16,-5-1 0-16,1 11 0 31,-4 11 0-31,-4 0 1 15,-9 0 1-15,-7-1-1 0,-8 5 1 16,-8-5 0-16,-8 5 1 16,-7-1-1-16,-5-7 1 15,-4-7-1-15,-4-3 1 16,5-7 0-16,-5 3 1 16,-8-7-2-16,-8-11 1 0,1-13 0 15,-1-5 0-15,9 1 0 16,3 0 0-16,4 4-4 15,4 2 0-15,8 15-8 0,5 0 0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4:25.71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72AF1A-9D0A-4279-A21B-301B320B5E9E}" emma:medium="tactile" emma:mode="ink">
          <msink:context xmlns:msink="http://schemas.microsoft.com/ink/2010/main" type="writingRegion" rotatedBoundingBox="8152,16902 6746,13458 7807,13025 9213,16468">
            <msink:destinationLink direction="with" ref="{3510C860-D568-4E7B-95F5-1FD4D64348E7}"/>
          </msink:context>
        </emma:interpretation>
      </emma:emma>
    </inkml:annotationXML>
    <inkml:traceGroup>
      <inkml:annotationXML>
        <emma:emma xmlns:emma="http://www.w3.org/2003/04/emma" version="1.0">
          <emma:interpretation id="{D4B6C149-A5DA-4459-92A5-F6E0346E3629}" emma:medium="tactile" emma:mode="ink">
            <msink:context xmlns:msink="http://schemas.microsoft.com/ink/2010/main" type="paragraph" rotatedBoundingBox="8152,16902 6746,13458 7807,13025 9213,16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DFF45E-BED2-4131-9A60-E601DAC41CEE}" emma:medium="tactile" emma:mode="ink">
              <msink:context xmlns:msink="http://schemas.microsoft.com/ink/2010/main" type="line" rotatedBoundingBox="8152,16902 6746,13458 7807,13025 9213,16468"/>
            </emma:interpretation>
          </emma:emma>
        </inkml:annotationXML>
        <inkml:traceGroup>
          <inkml:annotationXML>
            <emma:emma xmlns:emma="http://www.w3.org/2003/04/emma" version="1.0">
              <emma:interpretation id="{669013D1-831B-41F7-A3CF-102A83D551E9}" emma:medium="tactile" emma:mode="ink">
                <msink:context xmlns:msink="http://schemas.microsoft.com/ink/2010/main" type="inkWord" rotatedBoundingBox="8152,16902 6746,13458 7807,13025 9213,16468"/>
              </emma:interpretation>
            </emma:emma>
          </inkml:annotationXML>
          <inkml:trace contextRef="#ctx0" brushRef="#br0">1100 3478 28 0,'11'-10'14'0,"-3"6"-10"0,-4-3 17 0,0 0-20 15,4-4 0-15,0 1 1 16,0-4 0-16,0-4-3 16,4-7 1-16,3 1 1 15,1-12 0-15,8 5 0 16,3-1 0-16,1-11-1 0,4 5 0 16,-1-1 0-16,-7 0 1 15,-4 0-1-15,-5 0 1 31,1 4-1-31,0 3 0 0,0-3-1 16,-4 14 1-16,-1-4 0 16,-3 8 0-16,0-1 0 15,-4 4 1-15,0 3-1 16,-4 11 0-16,0 0 0 16,4 4 0-16,0 3-1 15,4 3 1-15,0 5-1 16,0 2 0-16,0 4 1 15,3 11 0-15,5-4-1 0,-4 4 1 16,0 3 0-16,0-10 1 16,3 10-2-16,1 1 1 0,0-1 0 15,0 0 1-15,0-3-1 16,-1 3 0-16,-3-7 0 16,0-3 0-16,0-4 1 15,-4 4 0-15,0-7-1 16,-1-1 1-16,-3-6 0 15,0-8 1 1,-4-3-3-16,0-7 1 16,-4 0-7-16,-3-3 1 15,-5-1-5-15,0 1 1 16</inkml:trace>
          <inkml:trace contextRef="#ctx0" brushRef="#br0" timeOffset="322.7">1373 3214 30 0,'4'-4'15'0,"0"-3"-18"16,0 3 27-16,4 1-24 16,4-1 1-16,0 1 0 15,-4 3 0-15,0 0-1 16,4 0 0-16,4 0 1 16,0 0 0-16,3 0 0 15,5 0 0-15,4-7-2 16,4 7 1-16,-4-4-9 0,-5 4 0 15</inkml:trace>
          <inkml:trace contextRef="#ctx0" brushRef="#br1" timeOffset="5657.4">147 2448 21 0,'0'7'10'0,"16"0"-4"15,-16-14 11-15,0 7-16 16,0 0 1-16,4-11 2 16,0 4 1-16,-4 0-6 15,4-3 1-15,-4 10 3 16,0-11 0-16,0-3-1 16,0-4 1-16,4 1-2 15,0-8 0-15,0-7-1 16,4-3 1-16,-4 0-1 0,0-11 1 15,-4 7-1-15,4-3 0 16,-4-4 0-16,0 7 0 31,0-3 0-31,0-1 1 16,-4-6-1-16,4-7 0 0,-4-1 0 16,0-3 0-16,0 0 0 15,0-3 1-15,0-4-1 16,0 10 0-16,4 1 0 15,0-1 1-15,0 4-1 16,-4-6 0-16,4-5-1 16,0 4 1-16,0 4 0 0,0-1 0 15,8-3-1-15,-4 4 1 16,0-4 0-16,4 10 0 0,0 1 0 16,-4 0 1-16,0 3-1 15,0 0 1-15,-4 0-1 16,0 0 0-16,0 11-1 31,0 0 1-31,0 3 0 0,0 0 0 0,0 4 0 31,0 3 0-31,0 0-1 16,0 4 1-16,4-3 0 0,-4-5 1 16,0-2-2-16,0 2 1 15,0 5 0-15,0 3 0 16,0 3-1-16,0 4 1 15,0 0-1 1,0 7 0-16,0 0 0 16,0 0 1-16,3-1-1 15,-3 1 1-15,4 0 0 16,-4 7 0-16,0 0 0 16,0 0 0-16,0 0 0 15,0 0 0-15,0 0-1 0,0 4 1 16,0 3 0-16,-4 0 0 15,4 4-1 1,-3 3 1-16,-1 0 0 16,-4 3 0-16,0 5 0 15,-4-1 0-15,0 3 0 16,0 5 0-16,-4 2 0 16,0 1 0-16,0 0 0 15,0-4 0 1,-7 4 0-16,3-4 1 15,4-7-1-15,4-3 0 16,0-4 0-16,4-3 0 16,4-1 0-16,0-6 1 0,0-4-1 15,8-7 1-15,0 0-1 16,0-4 1-16,4-3-1 16,0-7 0-16,0 0 0 15,4-8 1-15,0 5-1 0,0-1 0 16,4-3 0-16,-1 0 0 15,1-1 0-15,-4-6 0 16,0 3 0-16,0 4 0 16,0 10 0-16,-4 4 0 31,0-3-1-31,0 3 1 16,-4 3-1-16,0 0 1 0,0 4-1 15,0 0 0-15,0 0-1 16,-4 7 1-16,4-3-1 15,-4 3 0-15,4 0 0 16,-4 0 0-16,0 0 0 0,4 0 1 16,3 3-1-16,1 4 1 15,4 4 1-15,0 3 0 16,4 4 0-16,4 3 0 16,0 0 0-16,0 4 1 0,-4-4-1 15,-1 4 0-15,-3 3 0 16,0 7 0-16,0-3 0 15,0 0 1-15,-4-4 0 16,4-7 0-16,-4-3 0 31,0-4 1-31,0-4 1 16,-4-3 1-16,0-3-6 0,-4-4 1 16,-4 3-7-16,0 4 0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4:38.2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A84478B-FB1D-4C01-9512-9FA26A9A00B0}" emma:medium="tactile" emma:mode="ink">
          <msink:context xmlns:msink="http://schemas.microsoft.com/ink/2010/main" type="writingRegion" rotatedBoundingBox="11574,13531 22161,13076 22223,14514 11636,14969"/>
        </emma:interpretation>
      </emma:emma>
    </inkml:annotationXML>
    <inkml:traceGroup>
      <inkml:annotationXML>
        <emma:emma xmlns:emma="http://www.w3.org/2003/04/emma" version="1.0">
          <emma:interpretation id="{21844318-A296-4C3F-827B-4CD75484A60D}" emma:medium="tactile" emma:mode="ink">
            <msink:context xmlns:msink="http://schemas.microsoft.com/ink/2010/main" type="paragraph" rotatedBoundingBox="11574,13531 22161,13076 22223,14514 11636,14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E1564-52AC-466E-A36E-95938322EC89}" emma:medium="tactile" emma:mode="ink">
              <msink:context xmlns:msink="http://schemas.microsoft.com/ink/2010/main" type="line" rotatedBoundingBox="11574,13531 22161,13076 22223,14514 11636,14968"/>
            </emma:interpretation>
          </emma:emma>
        </inkml:annotationXML>
        <inkml:traceGroup>
          <inkml:annotationXML>
            <emma:emma xmlns:emma="http://www.w3.org/2003/04/emma" version="1.0">
              <emma:interpretation id="{4A1AA64B-F64B-4EDA-80FB-4159ACFC2A2E}" emma:medium="tactile" emma:mode="ink">
                <msink:context xmlns:msink="http://schemas.microsoft.com/ink/2010/main" type="inkWord" rotatedBoundingBox="11578,13636 12658,13589 12715,14922 11636,14969"/>
              </emma:interpretation>
            </emma:emma>
          </inkml:annotationXML>
          <inkml:trace contextRef="#ctx0" brushRef="#br0">4421 1471 28 0,'0'0'14'0,"4"-4"-11"0,4 1 18 15,0-1-21-15,4 1 1 0,8-1-1 16,0-3 1-16,-4 4-1 16,4-4 0-16,-1 3 0 15,5 0 1-15,0 4-1 31,4 0 1-31,-4 0 0 16,0 0 1-16,-1 0-1 0,-3-3 0 16,0 3-9-16,-4 0 0 15,-4-4-1-15,-8-3 0 0</inkml:trace>
          <inkml:trace contextRef="#ctx0" brushRef="#br0" timeOffset="1117.56">5211 1326 25 0,'-8'-10'12'0,"8"-1"-8"0,0 4 18 15,0 3-21-15,-4-3 1 0,0 4 0 16,0 3 1-16,0 0-5 16,0 3 1-16,4 4 1 0,0 4 0 15,0 0-1-15,4-1 0 16,0-3 0-16,4-3 1 0,0-4 1 16,0-7 0-16,0-4 1 15,-4 1 0-15,-4-1 0 16,-4 4 0-16,0 0 0 15,-4 0 0-15,4 3-1 32,0 4 0-32,4 4-11 15,12 6 1-15</inkml:trace>
          <inkml:trace contextRef="#ctx0" brushRef="#br0" timeOffset="759.46">5041 529 30 0,'8'-11'15'0,"-1"8"-17"16,1-1 21-16,0 4-20 15,4 0 1 1,4 0-1-16,0 0 1 16,0 0 0-16,0 0 0 0,0 0 0 15,0 7 0-15,-5-3 0 16,1 3 0-16,-4 11 1 16,-8-1 0-16,-4-6 0 15,0 3 0-15,-4 0 0 16,4 0 0-16,-4 4 1 15,1-1 0-15,-1 1-1 16,0-4 1-16,0 0-1 16,4 0 1-16,0 0-9 15,4 1 1-15,4-1-3 0,-4 0 0 16</inkml:trace>
          <inkml:trace contextRef="#ctx0" brushRef="#br0" timeOffset="-336.1">4187 1877 20 0,'0'7'10'0,"4"-22"-4"0,-4 15 10 0,0 0-14 31,0 0 0-31,4 0 1 16,0-3 1-16,-4 3-5 16,8-7 1-16,0-4 3 15,0 1 0-15,4-8-1 0,0-3 0 16,8-4-1-16,0-7 1 15,3-10-2-15,5-7 1 16,4-4-1-16,4-4 1 16,-5-3 0-16,-7 11 0 0,0 0-1 15,-4 6 1-15,0 1-1 16,-1-4 0-16,-3 7 0 16,-4-3 0-16,0 7-1 31,-4 3 1-31,0 4 0 15,0 3 0-15,-4 4 0 0,0 3 0 16,0 8 0-16,-4-1 1 16,0 4-1-16,0 7 0 15,0 0 0-15,4 4 0 0,0 3-1 16,4 0 1-16,0 7-1 16,0 3 1-16,0 1 0 15,0 3 0-15,-1 7 0 16,1 4 0-16,0-11 0 15,0 8 1-15,4 9-1 16,0 1 0-16,0 3 0 16,0-3 1-16,0 0-1 0,0 7 1 15,0 0-1-15,0 0 0 16,-5-4 0-16,1 0 1 0,0-10-1 16,0 0 1-16,0-7-1 15,-4-4 0-15,0 0 0 16,0-7 1-16,0-3-1 31,-4-1 1-31,0-3 0 16,0-7 1-16,0 0-1 15,0-3 0-15,-4-8 0 16,0 1 0-16,-4-1-7 0,-4 4 1 16,0-4-6-16,0 1 0 15</inkml:trace>
          <inkml:trace contextRef="#ctx0" brushRef="#br0" timeOffset="433.68">4219 645 33 0,'0'-3'16'0,"0"3"-25"0,0 0 32 16,8-4-23-16,4 4 0 0,4 0 0 16,12 0 0-16,11 0 0 31,5 0 1-31,0 0-1 15,-1-3 1-15,5-1 0 16,7 1 0-16,1 3-1 16,4 0 1-16,-5 0-1 15,-3 0 1-15,-1 0 0 16,-3 0 0-16,-4 0 0 0,-1 0 1 16,-11 0 0-16,-4 0 1 15,-8 0-5-15,-5 3 0 16,-3-3-8-16,-12 0 1 15</inkml:trace>
        </inkml:traceGroup>
        <inkml:traceGroup>
          <inkml:annotationXML>
            <emma:emma xmlns:emma="http://www.w3.org/2003/04/emma" version="1.0">
              <emma:interpretation id="{7C511F73-F35A-4A99-914D-04FA696B4DD6}" emma:medium="tactile" emma:mode="ink">
                <msink:context xmlns:msink="http://schemas.microsoft.com/ink/2010/main" type="inkWord" rotatedBoundingBox="12907,14603 13298,13324 14204,13601 13813,14880"/>
              </emma:interpretation>
            </emma:emma>
          </inkml:annotationXML>
          <inkml:trace contextRef="#ctx0" brushRef="#br0" timeOffset="2100.56">5818 1181 25 0,'-55'-53'12'0,"59"21"-9"0,0 18 18 0,0 0-22 15,4 0 1-15,4-4 0 16,4 4 0-16,11 0 0 15,9 0 0-15,8 3-1 16,3 7 1-16,5 8-1 0,7 3 1 16,-3 7-1-16,-4 4 1 15,-9-1 0-15,-7 5 0 16,-4-1 1-16,-12 3 1 16,-13 1 0-16,-7-4 0 0,-11 0 0 31,-13-6 1-31,-4 2-1 15,-4-6 0-15,1-1-1 16,-1 1 1-16,0-4-1 16,4 0 0-16,4-3-1 15,5-1 0-15,7-3 0 0,8 0 0 16,12-3-1-16,7 3 1 16,9 0-1-16,8 0 1 15,12 3-1-15,3 4 0 16,-7 4 0-16,-4 3 1 15,-1 7-1-15,1 7 1 16,-8 1 0-16,-4 2 0 0,-8 12 0 16,-8-1 1-16,-8 4 0 15,-8-4 0-15,0-7 1 16,-8-3 1-16,-12-7-1 16,-8-4 0-1,-7-3 0-15,-1-8 0 16,-4-6-1-16,1-4 1 15,-1-4-1-15,-3-6 1 16,7-4-4-16,4-8 1 16,8 1-11-16,17 0 1 0</inkml:trace>
          <inkml:trace contextRef="#ctx0" brushRef="#br0" timeOffset="2517.76">5739 644 27 0,'-12'4'13'0,"12"-11"-5"0,8 3 12 15,0 1-22-15,4 3 0 0,4 0 0 16,12-4 1-16,11-3 2 15,9 7 0-15,8-7-1 16,3 4 0-16,5-1 2 0,3 1 0 16,-7-1 0-16,-17 0 1 15,1 1-2-15,-8 3 0 32,-9-4-10-32,1 4 1 15</inkml:trace>
          <inkml:trace contextRef="#ctx0" brushRef="#br0" timeOffset="1531.33">5918 1050 26 0,'-16'-21'13'0,"20"24"-5"0,-4-3 12 0,0 0-22 15,0 7 0-15,0 4-1 16,4 3 1-16,-4 7 3 16,0 8 0-16,-4-5-2 15,0 8 0-15,4 7 1 0,0 3 1 16,0 4 0-16,0 0 0 15,0 0 0-15,4-4 1 16,0-3-1-16,0-7 1 16,-4-4 0-16,0 0 1 15,0-10-2-15,-4-8 1 0,0-3-7 16,-4-7 1-16,4-3-5 16,4-8 1-16</inkml:trace>
          <inkml:trace contextRef="#ctx0" brushRef="#br0" timeOffset="2783.39">6426 457 24 0,'-4'-3'12'0,"12"-4"-7"16,-4 3 11-16,7 4-17 15,5 0 1-15,8 0-1 16,3 4 0-16,5 3 1 15,-1 0 0-15,-3 3 0 16,-5 1 0-16,-3 0 1 16,-8 3 0-16,-12 0 1 15,-8 7 0-15,-12-7 0 16,1 0 1-16,-5-3 0 0,-3 3 0 16,7 4-11-16,12 3 1 15</inkml:trace>
        </inkml:traceGroup>
        <inkml:traceGroup>
          <inkml:annotationXML>
            <emma:emma xmlns:emma="http://www.w3.org/2003/04/emma" version="1.0">
              <emma:interpretation id="{14509D9B-25F0-4B9B-8DFA-84D7863FB21D}" emma:medium="tactile" emma:mode="ink">
                <msink:context xmlns:msink="http://schemas.microsoft.com/ink/2010/main" type="inkWord" rotatedBoundingBox="14335,14334 14616,14288 14640,14435 14359,14481"/>
              </emma:interpretation>
            </emma:emma>
          </inkml:annotationXML>
          <inkml:trace contextRef="#ctx0" brushRef="#br0" timeOffset="3149.23">6898 1258 28 0,'8'-3'14'0,"8"-8"-11"15,-8 11 16-15,4-3-20 31,4 6 1-31,-1-6 0 16,5 3 1-16,4 0-1 0,4-4 1 16,4 0 1-16,-1 4 0 15,5 0-10 1,-8 0 1-16</inkml:trace>
          <inkml:trace contextRef="#ctx0" brushRef="#br0" timeOffset="3343.04">6910 1396 30 0,'12'-7'15'0,"20"-4"-13"15,-21 8 19-15,1-4-21 0,4-4 0 16,8 0 2-16,8 1 0 15,3-1-3-15,1 4 0 16,0 11-8-16,-12 3 1 16</inkml:trace>
        </inkml:traceGroup>
        <inkml:traceGroup>
          <inkml:annotationXML>
            <emma:emma xmlns:emma="http://www.w3.org/2003/04/emma" version="1.0">
              <emma:interpretation id="{4070EF72-B5BE-4F60-A86B-4279E903F720}" emma:medium="tactile" emma:mode="ink">
                <msink:context xmlns:msink="http://schemas.microsoft.com/ink/2010/main" type="inkWord" rotatedBoundingBox="15078,13795 18513,13648 18556,14640 15121,14788"/>
              </emma:interpretation>
            </emma:emma>
          </inkml:annotationXML>
          <inkml:trace contextRef="#ctx0" brushRef="#br0" timeOffset="4068.68">7680 1703 24 0,'-8'0'12'0,"16"-14"-5"15,-4 6 12-15,0 1-18 16,4-7 0-16,4-7 1 0,0-7 0 16,3-4-3-16,9-7 1 0,8-14 1 15,0 4 1-15,-1-11-1 16,5-10 1-16,0-12-1 31,0-6 0-31,-1 11-1 16,1 6 1-16,-4 8-1 15,-4 10 0-15,-9 3-1 16,5 11 1-16,-8 8 0 0,-4 6 0 16,-4 4-1-16,0 7 0 15,-4 7 0-15,-4 7 1 16,4 7-2-16,0 7 1 0,0 7-1 16,0 11 1-16,4 7-1 15,4 10 1-15,-1 11 0 16,1-4 0-16,0 4 0 15,-4-10 1-15,4 3-1 16,0 3 1-16,0 4 0 16,4-11 0-16,4 1 0 0,-1-1 0 31,-3-10 1-31,0-7 1 16,0-4 0-16,0-10 1 15,-4-4-1-15,-4-11 1 0,-8-3-9 16,-4-10 0-16,-4 3-3 15,0-4 1-15</inkml:trace>
          <inkml:trace contextRef="#ctx0" brushRef="#br0" timeOffset="4317.78">7755 1283 28 0,'0'-11'14'0,"24"-3"-16"0,-16 11 25 16,4 3-24-16,8 0 1 15,7 0-1-15,9 0 1 16,8 0 0-16,7 0 1 16,5 0 0-1,-4 0 0-15,3-7 1 16,1 7 0-16,3 3-10 0,1 1 1 15</inkml:trace>
        </inkml:traceGroup>
        <inkml:traceGroup>
          <inkml:annotationXML>
            <emma:emma xmlns:emma="http://www.w3.org/2003/04/emma" version="1.0">
              <emma:interpretation id="{059EC369-FA03-4E61-BC72-60B06594CD54}" emma:medium="tactile" emma:mode="ink">
                <msink:context xmlns:msink="http://schemas.microsoft.com/ink/2010/main" type="inkWord" rotatedBoundingBox="16043,13763 18535,13839 18513,14578 16020,14502"/>
              </emma:interpretation>
            </emma:emma>
          </inkml:annotationXML>
          <inkml:trace contextRef="#ctx0" brushRef="#br0" timeOffset="4663.87">8656 718 29 0,'-4'4'14'0,"12"-4"-16"16,-4 3 18-16,0 8-17 16,4 7 1-16,0 6-1 15,4 8 0-15,4 10 1 16,4 11 1-16,-5 0-1 15,1 0 1-15,-4-3 0 16,-4-5 0-16,-8-2 0 16,4-1 1-16,-4 0 0 0,0-6 0 15,0-8 1-15,0-3 0 16,-4-4-3-16,0-7 1 16,0-3-10-16,0-8 1 15</inkml:trace>
          <inkml:trace contextRef="#ctx0" brushRef="#br0" timeOffset="5268.53">8589 845 25 0,'4'-17'12'0,"19"-11"-6"16,-15 17 12-16,4 0-19 15,4 1 1-15,4-1-1 16,12 1 1-16,3-1 0 16,-3-3 0-16,8 3 0 15,8 1 0-15,7 3 0 16,1 3 0-16,-1 8 0 16,-7 3 0-16,-5 7 0 15,-7 7 1-15,-8 0 0 0,-8 7 0 16,-8 1 0-16,-12-1 1 15,-12 4 0-15,-8-1 1 16,-4-2-1-16,-4 2 0 0,-3-2-1 16,-5-5 0-16,4-3-1 15,4-3 1-15,5-4-1 16,3 0 0-16,8-7-1 31,0 0 1-31,4-3-1 16,4-4 1-16,8 0-1 0,8 0 1 15,8-4-1-15,4 4 0 16,7 4 0-16,5 3 1 16,4 4-1-16,-1 6 0 0,5 4 0 15,-4 1 0-15,-5-5 0 16,-7 8 1-16,-8 0 0 16,-12-1 1-16,-12 1 0 15,-4 0 1 1,-12-1 0-16,-11-2 0 15,-9-1 0-15,-8-4 0 0,-3-3 0 16,3-7 0-16,8-3-1 16,-3-8 1-16,-1-6 0 15,-4-8 0-15,9 1-3 16,-1-1 1-16,8 4-11 16,12 7 1-16</inkml:trace>
          <inkml:trace contextRef="#ctx0" brushRef="#br0" timeOffset="5851.67">9954 1043 21 0,'16'-21'10'0,"12"-11"2"0,-24 21 4 16,0 1-14-16,-4-1 0 15,-4 4 1-15,-4 0 0 16,-8 7-4-16,-4 0 0 15,-8 7 2-15,-4 11 0 0,1 3-1 16,-5 4 1-16,4-1-1 16,0 8 0-16,1 0 0 15,3-4 0-15,8 0 0 32,8 4 1-32,4 7-1 15,12-4 0-15,12-3 0 0,12-4 1 16,8-3 0-16,3-4 0 15,9-3 0-15,-1-8 1 16,1-6-7-16,-8-4 0 16,3-7-4-16,5 0 0 15</inkml:trace>
          <inkml:trace contextRef="#ctx0" brushRef="#br0" timeOffset="6261.44">10271 979 25 0,'-15'-21'12'0,"-1"18"-10"16,8 3 18-16,0 7-20 0,-4 10 0 15,0 5 0-15,0 6 0 16,0 0 0-16,0 4 0 16,4 3-1-16,0-7 1 0,4 4 0 31,4 3 0-31,12-3 0 15,4 0 0-15,8-4 1 0,8-10 0 16,7-8 1-16,5-10 0 16,-4-7 0-16,-5-7 1 15,5 0 0-15,-4-11 0 16,-8-10-1-16,-8-11 1 0,-9 4-1 16,-11-4 0-16,-7 0-1 15,-9 7 0-15,-8 8-1 16,-4 2 1-16,-4 8-2 15,1 11 1-15,-1 10 0 16,4 3 0-16,4 4-2 16,8 4 0-16,8 3-7 15,8 0 1-15,12-3-3 16,4-4 1-16</inkml:trace>
          <inkml:trace contextRef="#ctx0" brushRef="#br0" timeOffset="6666.35">11081 941 29 0,'-8'-25'14'0,"-16"-17"-13"0,12 31 26 15,-7 4-27-15,-9 0 1 16,-4 3 0-16,0 4 0 15,0 0-2-15,5 7 0 16,7 11 0-16,4 0 1 16,8 3-1-16,12 0 0 0,8 7 0 31,12 4 0-31,7-4 0 16,1 4 1-16,0 0 0 15,0 0 0-15,-4-4 0 16,-9-11 0-16,-3 1 1 15,-8-4 0-15,-8 0 0 0,-12-3 1 16,-8-4 0-16,-11 0 0 0,-9 0 0 16,0-3 1-16,5-1-1 15,3-3 0-15,8 0-2 16,4 0 1-16,4 0-6 16,4 4 0-16,16-1-6 15,8-6 1-15</inkml:trace>
        </inkml:traceGroup>
        <inkml:traceGroup>
          <inkml:annotationXML>
            <emma:emma xmlns:emma="http://www.w3.org/2003/04/emma" version="1.0">
              <emma:interpretation id="{E2E401EA-E522-452E-96A7-2CDF637E6252}" emma:medium="tactile" emma:mode="ink">
                <msink:context xmlns:msink="http://schemas.microsoft.com/ink/2010/main" type="inkWord" rotatedBoundingBox="18894,13146 22209,13208 22184,14553 18869,14491"/>
              </emma:interpretation>
            </emma:emma>
          </inkml:annotationXML>
          <inkml:trace contextRef="#ctx0" brushRef="#br0" timeOffset="7353.43">11859 764 24 0,'4'-24'12'0,"4"-5"-6"0,-8 19 14 15,0-8-19-15,0 8 1 16,0-8 1-16,-4-7 0 16,-4 1-4-16,-8-1 1 15,-4 0 2-15,0-7 0 0,-3 8-1 16,-5 6 0-16,-4 4-1 15,-8 7 0-15,5 3-1 16,-1 8 1-16,4 6-1 16,0 8 0-16,1 10-1 31,3-3 1-31,4 3 0 0,8 8 0 16,8 2-1-16,4 1 1 0,12-4 0 15,8-3 1-15,4-4 1 16,4-10 0-16,7-4 0 15,1-7 0-15,4-10 1 16,-4-8 1-16,-5-7-1 16,1-6 0-16,0-1-1 15,-12 0 0-15,-4 8-1 16,-4 6 1-16,-4 1-1 16,-4-1 0-16,0 4-2 0,0 0 1 15,-4 7 0-15,4 7 0 16,0 11 0-16,0 10 1 15,0 4-1-15,4 6 1 16,-4 15 0 0,4 0 0-16,4 0 0 15,-4 0 1-15,-4 3-1 16,-4-6 1-16,0 3-1 16,4 3 1-16,0 1-1 15,0-15 1-15,0-3-1 0,0-7 1 16,0-8 0-16,0-10 1 15,0-7-1-15,0-7 0 16,-4-10-9-16,-4-4 0 0,-8 0-2 16,0-11 0-16</inkml:trace>
          <inkml:trace contextRef="#ctx0" brushRef="#br0" timeOffset="7837.93">12018 683 22 0,'0'-3'11'0,"0"6"-11"16,0-3 16-16,4 7-16 0,0 7 0 15,0 4 1-15,0 7 0 16,0 6-1-16,-4 8 0 16,3 14 1-16,1-4 0 15,0-3-1-15,0 7 1 16,4-7 0-16,0-7 0 16,4-4 0-16,8-3 0 15,4-4 1-15,4-3 0 0,3-15 0 16,5-2 1-16,0-5 0 15,3-6 0-15,-3-12 0 16,0-13 0-16,-8-11-1 16,-8-21 0-1,-17-35-1 1,-10 10 1-16,-9 15-2 16,-8 13 1-16,-8 5-1 15,-4 9 1-15,-7 11-1 16,3 15 1-16,0 6-6 15,1 15 1-15,19 13-7 16,-8 5 1-16</inkml:trace>
          <inkml:trace contextRef="#ctx0" brushRef="#br0" timeOffset="8290.58">12581 101 27 0,'0'-11'13'0,"0"4"-12"0,0 7 15 0,-4 7-17 15,0 8 1-15,-4 6-1 16,4 7 0-16,4 7 0 16,8 8 1-16,-4-8-1 15,8 0 1-15,4-3 0 16,4-11 1-16,0-7 0 15,4-14 1-15,-1-7 1 16,1-18 1-16,-4-3 0 0,-8-4 0 31,-8-3-1-31,-8 0 0 16,-8 0-1-16,-4 13 1 0,0 12-3 16,-4 10 0-16,9 14-10 15,-9 14 0-15</inkml:trace>
          <inkml:trace contextRef="#ctx0" brushRef="#br0" timeOffset="9184.94">13002 1212 26 0,'0'-3'13'0,"8"-8"-9"16,0 8 13-16,4-1-17 0,8-3 1 15,3 7 0-15,5-7 0 0,-4 0-1 16,4 7 0-16,3-4 2 16,1 1 1-16,0-1-6 15,0 4 1-15,3 7-6 16,-3-10 1-16</inkml:trace>
          <inkml:trace contextRef="#ctx0" brushRef="#br0" timeOffset="8904.75">12990 905 30 0,'8'-7'15'0,"4"4"-13"0,-8 3 18 15,8 3-22-15,8 4 1 16,3 0 0-16,9-3 0 16,-4 3 2-16,4-7 1 0,3 0 0 15,1 0 0-15,0 0 0 16,0 0 0-16,-9-7-10 16,-3 10 0-16</inkml:trace>
          <inkml:trace contextRef="#ctx0" brushRef="#br0" timeOffset="9855.26">14196 528 22 0,'0'-4'11'0,"8"15"-8"15,-8-11 12-15,-4 3-15 0,-3 5 0 16,-1 6 0-16,-4-4 0 15,0 8 0-15,0 10 0 16,0 7 0-16,-4 4 1 16,4 11-1-16,0 10 1 0,8 0-1 15,4 3 0-15,4-3 0 16,8-4 0-16,8-13 0 16,8-4 1-16,8-8 0 15,7-2 0-15,5-12 0 31,-5-3 1-31,5-7 0 0,4-3 0 16,-1-11 0-16,1-14 0 16,-1-8 0-16,-3-9 0 15,-8-15 0-15,-5-11 0 16,-11-3-1-16,-8 0 1 16,-12 11-1-16,-8-1 1 15,-12-3-1-15,-8 4 0 0,-7 6-1 16,-5 5 1-16,-4 2-1 15,1 19 1-15,-13 6-4 16,-4 11 1-16,-3 17-8 0,-1 1 0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4:24.31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10C860-D568-4E7B-95F5-1FD4D64348E7}" emma:medium="tactile" emma:mode="ink">
          <msink:context xmlns:msink="http://schemas.microsoft.com/ink/2010/main" type="inkDrawing" rotatedBoundingBox="7677,15514 9659,15407 9661,15440 7679,15547" semanticType="strikethrough" shapeName="Other">
            <msink:sourceLink direction="with" ref="{E472AF1A-9D0A-4279-A21B-301B320B5E9E}"/>
            <msink:destinationLink direction="with" ref="{9F679717-FD81-4CC5-B83E-1EF9DA751A8E}"/>
          </msink:context>
        </emma:interpretation>
      </emma:emma>
    </inkml:annotationXML>
    <inkml:trace contextRef="#ctx0" brushRef="#br0">230 2448 21 0,'4'14'10'0,"-8"-35"-4"0,4 21 11 15,0 0-15-15,0 0 1 16,0 0 1-1,0 0 0-15,0 0-5 16,0 0 0-16,0 0 3 16,0 0 1-16,8 0-2 15,0 0 0-15,4 0-1 16,8-4 1-16,8 1-1 16,8-1 1-16,3 1-2 15,1-1 1-15,12 1 0 0,-1 3 0 16,5 0 0-16,-1 0 0 15,1-4 0-15,3 4 0 16,5-7 0-16,3 4 0 16,5-4 0-16,11 0 1 0,4 3-1 15,-11-7 0-15,-5 11 0 16,1-3 0-16,-1-4-1 16,1 3 1-16,-5 4 0 15,5 0 0-15,-5 0 0 16,0 0 0-16,-3-3 0 15,-8 3 1-15,-5 0-1 16,-7-7 1 0,-1 3 0-16,-7 1 0 15,-4-1 0-15,-4 4 0 0,-1-3-1 16,-7-1 1-16,-4 1-1 16,-4 3 1-16,-4 0-1 15,0 0 1-15,0 0-1 16,-8 0 0-16,0 0-5 15,0 0 1-15,0 0-6 16,0 0 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5:54:24.982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679717-FD81-4CC5-B83E-1EF9DA751A8E}" emma:medium="tactile" emma:mode="ink">
          <msink:context xmlns:msink="http://schemas.microsoft.com/ink/2010/main" type="inkDrawing" rotatedBoundingBox="9601,15133 10014,15421 9841,15670 9428,15383" semanticType="callout" shapeName="Other">
            <msink:sourceLink direction="with" ref="{3510C860-D568-4E7B-95F5-1FD4D64348E7}"/>
          </msink:context>
        </emma:interpretation>
      </emma:emma>
    </inkml:annotationXML>
    <inkml:trace contextRef="#ctx0" brushRef="#br0">2120 2106 28 0,'0'0'14'0,"-4"-4"-10"0,4 4 19 15,0 0-23-15,0 0 0 16,0 0 0-16,0 0 1 0,4 0-1 31,8 4 0-31,-5-1 0 16,1 1 1-16,4 6 0 15,0 1 0-15,4 3-1 16,4 0 0-16,4 0 0 16,0 4 1-16,3 7-1 15,5-11 0-15,0 0 0 0,4 0 1 16,-1 0 0-16,1 0 0 15,-8-3 0-15,-4-1 0 16,-5-3 0-16,-3 1 0 0,-4-5 0 16,-4 1 0-16,-4 3 0 15,-8-4 0-15,-4 1-1 16,0-1 1-16,0 1-1 16,-8 3 1-16,1-4-1 15,-1 4 0-15,-4 0 0 16,0 4 0-16,-4 0 0 0,0 3 0 15,1-4 0-15,-1 1 0 16,4-1 0-16,0 1 1 31,0 0-4-31,0-4 0 16,8 0-8-16,5 3 0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09:06.90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D3BFAF-D18A-446B-ADFC-339FD2DC1D60}" emma:medium="tactile" emma:mode="ink">
          <msink:context xmlns:msink="http://schemas.microsoft.com/ink/2010/main" type="inkDrawing" rotatedBoundingBox="16467,9422 23400,6909 24507,9965 17575,12478" semanticType="enclosure" shapeName="Other">
            <msink:sourceLink direction="with" ref="{00B0C870-DCA3-459E-822A-5342B4D5E0B3}"/>
            <msink:sourceLink direction="with" ref="{469A0692-17E4-4410-AFBB-F1E1487E64EC}"/>
          </msink:context>
        </emma:interpretation>
      </emma:emma>
    </inkml:annotationXML>
    <inkml:trace contextRef="#ctx0" brushRef="#br0">3743 1517 7 0,'4'17'3'0,"0"-2"4"0,-4-15-5 0,0 0 1 15,0 0 1-15,0 0 2 16,0 0 0-16,0 0-7 15,0 0 0-15,0 0 6 0,0 0 0 16,0 0-1-16,0 0 0 31,0 0-1-31,0-4 1 0,-4 0-1 0,0 1 1 32,0-4-1-32,0 0 1 15,0 0-2-15,-4 0 1 16,-8 0-2-16,0-4 1 0,-3 1-1 15,-1-5 0-15,-4-2-1 16,-4 6 1-16,4-3-1 16,0 0 1-16,-3 0-1 15,-1-4 1-15,0 1-1 0,0-1 1 16,-3 0-1-16,-1 4 1 16,0-3-1-16,-8-5 0 0,9 5 0 15,-1-1 1-15,0 4-1 16,0-4 1-16,1 4-1 15,-1 0 0-15,0 4 0 16,0-5 1-16,-7 5-1 31,-1-4 0-31,4 0 0 0,-3 0 0 0,-5-1 0 32,0 1 0-32,-7 0 0 15,3 7 1-15,4-3-1 0,5-5 0 16,-5 1-1-16,-4-3 1 15,-3-1 0-15,3 0 1 0,1 1-2 16,3-1 1-16,0 4 0 16,1 0 0-16,-1 0 0 15,-4 0 1-15,5 3-2 16,-1 1 1-16,0-5 0 16,5 1 0-16,-1 0 0 0,0-3 1 15,-3-1-2-15,-5 0 1 16,4 4 0-16,1 0 0 15,3 0 0-15,-4 0 1 16,1-4-2-16,-1 4 1 16,0 0 0-1,1-4 1-15,3 1-1 16,0 3 0-16,9-1 0 16,-1 1 0-16,0 4 0 15,0-1 0-15,-3 1 0 16,-5-5 0-16,-4 1 0 15,5 0 0-15,-1 0 0 0,4 0 0 16,1 0 0-16,3 3 0 16,0 1 0-16,4-1 0 15,-3 1 0-15,3 10 0 0,-4-4-1 16,0-3 1-16,4-4 0 16,1 1 0-16,3-1 0 15,4-3 0-15,-4 4 0 16,4-1 0-16,-3 4 0 15,-1-4 0-15,-4 1 0 0,0-1 0 16,-4 1 0-16,5-1 0 16,-1 0 0-16,0 1 0 31,0-1 0-31,1 4 0 16,-1 0 0-16,0 0 0 15,0 4 0-15,4-1 0 16,1 1 0-16,-1-5 1 15,0 5-2-15,4-1 1 16,-4-3 0-16,4 0 0 0,1-3 0 16,-1-1 0-16,4 4 0 15,4 4 0-15,0-5 0 0,4 8 0 16,4 4 0-16,0 3 0 16,0-3 0-16,0-1 0 15,4 1 0-15,0-1 0 0,0 4 0 16,0 4 0-16,4-1 0 15,0 5 0-15,4-1-1 32,0 3 1-32,0 4 0 0,4 1 0 0,0-1 0 31,0-4 0-31,0-6-1 16,4 0 1-16,-5 3 0 15,1 3 0-15,0-3 0 0,-4-3 1 16,0-4-1-16,-4 0 0 15,-4-3-1-15,0-4 1 0,-4-7 0 16,0 0 1-16,-4 7-2 16,-4-4 1-16,0-3 0 15,0-7 0-15,1-4 0 16,-5-3 0-16,0-4 0 16,0-3 0-16,4 3 0 15,0 4 0-15,4-3-1 0,0-1 1 16,4 4 0-16,0-4 0 15,0-3 0-15,0 3 0 16,0 4 0-16,0 0 0 16,0 3 0-16,4 8 0 15,0 2-1-15,0-2 1 16,0 10 0 0,0 0 0-16,0 0 0 15,4 0 0-15,4 3-1 16,4 1 1-16,4-4 0 15,4 0 0-15,4 3-1 0,8-3 1 16,3 0-1-16,1 0 1 16,0 0 0-16,3 4 0 15,1-4 0-15,-4 0 1 16,-4-7-1-16,-9 0 0 16,-3 0 1-16,-4 3 0 0,-4 1-3 15,-4 13 1-15,4 8-10 16,12 10 0-16</inkml:trace>
    <inkml:trace contextRef="#ctx0" brushRef="#br0" timeOffset="2643.68">3818 1432 8 0,'-4'-3'4'0,"8"6"-1"0,-4-3 4 0,8-3-5 16,-4-1 1-16,0 1 1 15,0-5 0-15,0 5-5 16,4-1 0-16,0-3 3 31,0-7 1-31,4-3-2 16,4-5 1-16,8-2-1 0,-5-8 0 15,1 0-1-15,4-7 1 16,4-3-1-16,4 7 1 0,3-7-1 16,1 3 1-16,4-4-1 15,-1 1 1-15,-11 3-1 16,0-7 1-16,0-3-1 15,0-4 1-15,-1-3-1 16,5-8 0-16,0 1 0 16,0 3 1-16,3-4-1 15,5-6 0-15,0 13 0 0,3-3 0 16,5 4-1-16,0 3 1 16,-1 0 0-16,-3-4 0 0,-8-3 0 31,-1 4 0-31,-3-4 0 15,4-7 0-15,4 0 0 16,3 4 0-16,9-8 0 16,-5 0 0-16,-3 1 0 15,0-8 0-15,7 15 0 0,1-1 0 16,3 1 0-16,-7-1 0 16,-8 4 0-16,-1 0 0 15,1-3 0-15,-4-1 0 16,-4 4 0-16,7-10 0 15,-3 10 0-15,-4 0 0 0,0 3 0 16,-1 1 0-16,5 3-1 16,0 7 1-16,11 0 0 15,-3-3 0-15,0 3 0 16,-5 0 0-16,1 0 0 0,-4 0 1 16,-12 8-1-16,-1-8 0 15,-3 3 0-15,0 5 0 16,0 6 0-16,-4 0 0 15,0 0 0-15,0 1 1 32,-5 6-1-32,1 0 0 15,-4 4 0-15,-4 3 1 16,0 1 0-16,-4 6 0 0,0 1 0 16,0 3 0-16,0 3-1 15,-4 4 1-15,0 0-1 0,-4 4 0 16,0 3 0-16,0 3 1 15,1 1-1-15,3 3 0 16,-4 0 0-16,-4 0 0 16,-4-3 0-16,0 3 1 0,-8 0-1 15,4 7 1-15,0-3-1 16,-3-4 1-16,-5 0-1 16,0-7 0-16,4-3 0 31,4-1 1-31,1 1-1 15,3-1 0-15,0 4-1 16,4-3 1-16,4-1-1 16,0 1 1-16,4-4-1 0,0-7 1 15,4 7 0-15,4-4 0 16,0-3 0-16,4 0 0 16,8 0 0-16,4-4 1 15,4 4-2-15,7 0 1 0,5 0 0 16,-4 0 0-16,-5-3 0 15,1-4 0-15,4-1 0 16,4-2 0-16,-4-1 0 16,-1 4 0-16,1 0 0 15,-4-4 1-15,-4 8-1 0,-1-1 0 16,-7 1 0-16,0 2 0 16,-4 1 0-16,0 0 0 15,-4 7 0-15,0 0 0 0,-4 4 0 16,0-1 0-16,0 8 0 31,-4 3 1-31,0 0-1 16,0 4 0-16,-4 3 0 15,0 0 1-15,-4 7-1 16,0 1 1-16,0 2-1 0,0 1 1 16,0-4 0-16,0-3 0 15,-4 0 0-15,4 3 1 16,0-3-1-16,0-4 1 15,1-4-11-15,3 8 1 16</inkml:trace>
    <inkml:trace contextRef="#ctx0" brushRef="#br1" timeOffset="-16452.34">-242 215 24 0,'-16'7'12'0,"13"0"-12"16,3-7 12-16,0 0-12 15,0 0 0-15,0 0 1 16,0 0 1-16,0 0-1 31,-4-3 0-31,4-1 1 16,0-3 1-16,0 0 0 0,0 0 0 16,0 0-1-16,0 7 0 15,4-14-1-15,-1 3 1 16,1-3-2-16,0 0 1 15,0-7-1-15,4 7 1 16,0 0 0-16,0-1 0 16,0-2 0-16,0-1 0 15,4 1-1-15,0-1 0 16,0-3 0-16,0 0 1 16,0-1-1-16,4 1 0 15,-1 4 0-15,1-1 0 16,-4-3 0-16,4 0 1 0,0-1-1 15,-8 5 0-15,8-8 0 16,-4 4 1-16,0 0-1 16,-5 3 1-16,9-7-1 15,0 1 1-15,4-1-1 16,4 7 1-16,4-3-1 16,3 0 0-16,5-7 0 15,4 0 1-15,7-4-2 16,5 0 1-16,0 0 0 0,3-3 0 15,-7 0 0-15,-5 0 0 16,5-1 0-16,0 5 0 0,3 2 0 16,1 12 0-16,3-1 0 15,9-3 0-15,3 0 0 16,1 0 0-16,-5-4 0 16,1 4 0 15,31-8 0-31,-12 8 0 15,-3 4 0-15,-1 6 1 16,-3 4-1-16,-1 0 0 16,-15 0 0-16,-1 0 0 0,1-4 0 15,-1 4 0-15,1 0 0 16,-1 4 0-16,1-1 0 16,-5 4 0-16,1 4 0 15,-1 3 0-15,5 0-1 0,-4 0 1 16,-9 3 0-16,1-3 1 15,-1 0-1-15,5 1 0 16,4-1 0-16,-1 0 0 16,1 3 0-16,-1 1 1 15,5-1-2-15,7 5 1 16,-11-5 0-16,-9 1 0 0,5-4 0 16,0-4 0-16,3 1 0 15,5 3 0-15,-1 0 0 16,1 7 0-16,3-3 0 31,13-1 0-31,-9-3 0 16,-11-7 0-16,3 0 0 0,5-7 0 15,-1 0 0-15,1 7 1 16,-1 0-1-16,5 0 0 0,3-7 0 16,1 4 0-16,-13-1 0 15,-7-7 0-15,3 1 0 16,9-4 0-16,3-7 0 15,5-4 1-15,3 0-1 16,4 4 1-16,-3-4-1 16,-13 8 1-16,-3-4-1 15,3-8 0-15,1 1 0 0,3 0 1 16,1 0-1-16,3-4 0 31,5-7 0-31,-1 4 1 0,-7-8-1 0,-13 5 1 16,1-1-1-16,-5 0 0 15,-3 0 0-15,0 0 1 16,3 1-1 0,-3-1 0-16,-1 11 0 15,1-8 0-15,8-6 0 0,-1 0 1 16,1-1-1-16,-5-3 0 16,-7 4 0-16,-8-4 0 15,-5 0 0-15,1 11 1 16,0 0-1-16,-8-4 1 15,0-3-1-15,-1-1 1 16,1 5-1-16,0-12 1 16,0 8-1-16,0-4 1 15,-5 0-1 1,-3 0 0-16,-4 4 0 16,0-4 0-16,-4-7 0 0,0 11 1 15,0 3-1-15,0-3 0 16,-4 3 0-16,0 4 0 15,0-1-2-15,0 8 1 16,0 3-7-16,0 8 1 0,0 6-6 16,-4 4 1-16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64 12 292,'18'-18'167,"-18"18"-15,15 0-56,-15 0-42,0 0-11,0 0-12,9 33-10,-9-8 4,0 20-9,-12-6 2,7 13-8,-6 4 2,3 8-5,-3 1 2,4 1-2,-2 1-6,4-2 4,-1-12-6,2 0 4,-2-9-4,5-11 4,-1-8-3,2-12 1,0-13-1,0 0-4,0 0-12,-8-13-44,8 13-102,-4-41-8,0 15-10,-4-16-16</inkml:trace>
  <inkml:trace contextRef="#ctx0" brushRef="#br0" timeOffset="1">11 42 328,'0'0'171,"15"-15"-19,-15 15-63,0 0-36,33-6-13,-33 6-10,35-7-9,-14 6-5,12 1-5,-1-5-2,11 5-3,-2-5-1,4 2-3,-4-1 1,5 2-2,-9-4 0,1 2-3,-10 2-6,-8-5-16,14 8-95,-34-1-46,25 0 0,-25 0-22,0 0 0</inkml:trace>
  <inkml:trace contextRef="#ctx0" brushRef="#br0" timeOffset="2">64 417 309,'0'0'163,"0"0"-5,2 18-73,-2-18-37,28 0-4,-28 0-16,32 0-6,-17-3-5,14 3-5,-11 0-1,6 0-3,4-5-3,2 1-6,4 4-24,-16-5-129,18-2-9,-9 1-10,5-6-16,-4 4-2</inkml:trace>
  <inkml:trace contextRef="#ctx0" brushRef="#br0" timeOffset="3">539 782 389,'0'0'168,"0"0"-15,0 0-88,0 0-20,9 9-14,-9-9-9,0 19-5,0-19-5,-1 36 1,-5-20-4,6 9 1,-2 1-4,2 7-1,-4-3 4,4 3-7,-6-1 6,6 6-9,-2-6 7,2 1-7,-4-4 7,3-8-5,1 0-1,0-5 1,0-16-1,-3 15 1,3-15 0,0 0-3,0 0-4,0 0-15,0 0-67,0 0-77,0-7-9,0 7-10,0-19-17</inkml:trace>
  <inkml:trace contextRef="#ctx0" brushRef="#br0" timeOffset="4">254 1373 311,'0'0'163,"4"-18"-4,-4 18-76,0 0-22,0 0-17,0 0-11,0 0-8,0 0-3,0 0-3,0 0-2,26-8-4,-26 8-1,26-5-3,-7-1-2,10 0-1,2-1-2,9 0-2,4-1 0,10-2-1,4 0 0,3 0 0,2 2 0,-6-3 0,-6 5 0,-6 3 1,-8-2 0,-7 3 1,-11-1 0,-19 3 0,14 0 0,-14 0 0,0 0 0,0 0 0,-14 0-5,14 0-3,-16 10-19,-10-10-143,26 0-9,-20 7-6,20-7-21,-26 5-5</inkml:trace>
</inkml:ink>
</file>

<file path=ppt/ink/ink5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22DB73C-8D05-4BF5-A68C-64E9C04C9227}" emma:medium="tactile" emma:mode="ink">
          <msink:context xmlns:msink="http://schemas.microsoft.com/ink/2010/main" type="writingRegion" rotatedBoundingBox="16864,10175 15708,10293 15651,9738 16808,9621"/>
        </emma:interpretation>
      </emma:emma>
    </inkml:annotationXML>
    <inkml:traceGroup>
      <inkml:annotationXML>
        <emma:emma xmlns:emma="http://www.w3.org/2003/04/emma" version="1.0">
          <emma:interpretation id="{7C73096A-B0A2-4AD8-A843-76663C7FDBDB}" emma:medium="tactile" emma:mode="ink">
            <msink:context xmlns:msink="http://schemas.microsoft.com/ink/2010/main" type="paragraph" rotatedBoundingBox="16864,10175 15708,10293 15651,9738 16808,9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9486D5-1A07-4C84-8808-8EA8A91E092F}" emma:medium="tactile" emma:mode="ink">
              <msink:context xmlns:msink="http://schemas.microsoft.com/ink/2010/main" type="line" rotatedBoundingBox="16864,10175 15707,10293 15651,9738 16808,9621"/>
            </emma:interpretation>
          </emma:emma>
        </inkml:annotationXML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08:54.5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B0C870-DCA3-459E-822A-5342B4D5E0B3}" emma:medium="tactile" emma:mode="ink">
          <msink:context xmlns:msink="http://schemas.microsoft.com/ink/2010/main" type="writingRegion" rotatedBoundingBox="19639,7398 23878,6002 24307,7306 20068,8702">
            <msink:destinationLink direction="with" ref="{B9D3BFAF-D18A-446B-ADFC-339FD2DC1D60}"/>
          </msink:context>
        </emma:interpretation>
      </emma:emma>
    </inkml:annotationXML>
    <inkml:traceGroup>
      <inkml:annotationXML>
        <emma:emma xmlns:emma="http://www.w3.org/2003/04/emma" version="1.0">
          <emma:interpretation id="{FB28E9C7-DD72-4C1F-85D6-FC91B39A61EE}" emma:medium="tactile" emma:mode="ink">
            <msink:context xmlns:msink="http://schemas.microsoft.com/ink/2010/main" type="paragraph" rotatedBoundingBox="19639,7398 23878,6002 24307,7306 20068,8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30744-C145-49E4-A569-AFC5181E9050}" emma:medium="tactile" emma:mode="ink">
              <msink:context xmlns:msink="http://schemas.microsoft.com/ink/2010/main" type="line" rotatedBoundingBox="19639,7398 23878,6002 24307,7306 20068,8702"/>
            </emma:interpretation>
          </emma:emma>
        </inkml:annotationXML>
        <inkml:traceGroup>
          <inkml:annotationXML>
            <emma:emma xmlns:emma="http://www.w3.org/2003/04/emma" version="1.0">
              <emma:interpretation id="{35930595-0C9B-4042-8856-9365F2DAA575}" emma:medium="tactile" emma:mode="ink">
                <msink:context xmlns:msink="http://schemas.microsoft.com/ink/2010/main" type="inkWord" rotatedBoundingBox="22212,6551 23878,6002 24307,7306 22641,7854"/>
              </emma:interpretation>
            </emma:emma>
          </inkml:annotationXML>
          <inkml:trace contextRef="#ctx0" brushRef="#br0">6659-2515 24 0,'-4'-3'12'0,"4"-18"-9"16,0 21 13-16,-4-4-15 15,0 1 0-15,0-1 0 0,-4 4 1 16,0 7-3-16,0 0 1 16,0 7 1-16,0 7 1 15,0-3-2-15,4-4 0 16,0 4 0-16,4-4 0 16,4 0 0-16,4-3 0 15,4-4 0-15,4-7 1 0,8-7 0 16,0 3 0-16,7-10 0 15,-3-11 0-15,0 1 0 16,-8-1 0-16,-4 4 0 16,-8-4 0-16,-8 7 0 15,-8 4 1-15,-8 7-2 16,-4 7 1-16,-4 4 0 16,0 3 0-16,1 7-1 31,-1 7 0-31,4 4-1 0,4-4 1 15,0-3-1-15,4-4 1 16,4 0-1-16,8 0 1 16,4 0 0-16,4-7 0 15,8-3 0-15,4-4 0 0,4 0 1 16,0-7 0-16,-1-8 0 0,-3-2 0 16,-4-4 0-16,-4-1 1 15,-8 1-2-15,-8 7 1 31,-8 4-1-31,-4 10 1 0,-4 7-1 16,-3 3 1-16,-1 8-2 16,4-4 1-16,4 4-1 15,4-8 1-15,8 1-1 16,4-4 1-16,4-4-1 16,4 1 1-16,0-1 0 15,0-6 0-15,0-4 1 16,-4 0 0-1,-12 3-2-15,0 4 1 16,0 4-10-16,16-4 1 16</inkml:trace>
          <inkml:trace contextRef="#ctx0" brushRef="#br0" timeOffset="48869.12">3555-1707 8 0,'0'-10'4'0,"4"-5"-1"0,-4 8 5 15,0 0-2-15,0 0 0 16,-4 0 2-16,0-3 0 16,0 6-11-16,0 1 1 15,-4-4 7-15,1 3 1 16,-5 0-3-16,0 4 0 16,0 0-1-16,-4 0 0 15,-4 0 0-15,4-3 0 0,-4 3-1 16,1 3 0-16,-1 5-1 15,0 2 1-15,4 4-1 16,4 0 1-16,4 4-1 16,0 3 1-16,8 0-1 15,4 0 1-15,4 4-1 16,4 0 1-16,0-4-1 16,8-3 1-16,-4-11-1 15,-1 0 1-15,5-11 0 16,0-3 0-16,0 0 0 15,-4-3 0-15,0-1 0 32,0-3 0-32,0-4-1 0,-5-6 1 15,5-1-1-15,0-3 1 16,0 10-1-16,4-7 0 16,-4-3 0-16,0-4 0 15,0 4 0-15,-5-4 0 0,-3 8 0 16,0-5 1-16,0 5-1 15,-4-12 0-15,8 8 0 16,-4-4 0-16,0 8 0 16,-4-1 0-16,0 4-1 15,0 0 1-15,0 7 0 0,-4 0 0 16,0 6 0-16,0-2 0 16,0 10-1-16,0 0 0 15,0 0 1-15,0 3 0 16,0 1-1-16,-4 7 1 0,0 3 0 15,0 0 0-15,0 3 1 16,0 5 0-16,-4-1-1 31,4 3 1-31,0 1 0 16,-4 3 0-16,4 4-1 0,0-4 1 16,0 4 0-16,0-11 0 15,-4 4-1-15,0 0 1 16,1-1-1-16,3 5 1 15,0-1-1-15,0-4 1 0,4 1-1 16,0-4 1-16,0-3 0 16,0-4 0-16,0-3 0 15,0 3 1-15,0-7-1 16,0-4 0-16,-4-3 0 16,4 0 0-16,-4 0 0 15,0 0 0-15,0 0-1 0,4 0 0 16,-4 0 0-16,4 0 1 31,0 0-6-31,-4-3 1 16,4 3-10-16,4-7 1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09:19.5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089C730-DEFB-4E53-B2A7-997B17822A4B}" emma:medium="tactile" emma:mode="ink">
          <msink:context xmlns:msink="http://schemas.microsoft.com/ink/2010/main" type="writingRegion" rotatedBoundingBox="22593,9622 22811,10477 22424,10576 22205,9721"/>
        </emma:interpretation>
      </emma:emma>
    </inkml:annotationXML>
    <inkml:traceGroup>
      <inkml:annotationXML>
        <emma:emma xmlns:emma="http://www.w3.org/2003/04/emma" version="1.0">
          <emma:interpretation id="{195E9D19-EF5D-46F1-B060-3B20112BEF0F}" emma:medium="tactile" emma:mode="ink">
            <msink:context xmlns:msink="http://schemas.microsoft.com/ink/2010/main" type="paragraph" rotatedBoundingBox="22593,9622 22811,10477 22424,10576 22205,9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7E69A-8C17-4ED9-83F0-FFEA7CB7E554}" emma:medium="tactile" emma:mode="ink">
              <msink:context xmlns:msink="http://schemas.microsoft.com/ink/2010/main" type="line" rotatedBoundingBox="22593,9622 22811,10477 22424,10576 22205,9721"/>
            </emma:interpretation>
          </emma:emma>
        </inkml:annotationXML>
        <inkml:traceGroup>
          <inkml:annotationXML>
            <emma:emma xmlns:emma="http://www.w3.org/2003/04/emma" version="1.0">
              <emma:interpretation id="{88EF9C6B-5C2C-46C7-882C-ADBF7D9C3A08}" emma:medium="tactile" emma:mode="ink">
                <msink:context xmlns:msink="http://schemas.microsoft.com/ink/2010/main" type="inkWord" rotatedBoundingBox="22593,9622 22811,10477 22424,10576 22205,9721"/>
              </emma:interpretation>
            </emma:emma>
          </inkml:annotationXML>
          <inkml:trace contextRef="#ctx0" brushRef="#br0">53 53 17 0,'0'-3'8'0,"-4"-15"-3"0,4 15 8 0,0 3-12 16,0-7 1-16,4 0 2 16,-4 7 0-16,0 0-4 15,0-7 1-15,0 7 2 16,0-4 1-16,-4 4-2 16,0-4 1-16,4 8-2 15,0-4 1-15,0 0-2 16,0 4 1-16,4 6-1 15,-4-3 1-15,0 4-1 16,-4 3 0-16,4 0 0 0,-4 4 1 16,4-4-1-16,0 3 0 15,0 5 0-15,0-1 0 16,0 3 0-16,0-6 0 16,0 0 0-16,0 3 1 15,0 7-1-15,-4-7 1 16,4 0-1-16,-4 1 1 0,4-5-1 15,0 1 1-15,0-4 0 16,-4-3 0-16,4-1-1 31,-4-3 1-31,4 0 0 0,-4-3 0 16,4-1 0-16,-4-3 0 16,0 0 0-16,0-3 0 15,0-4-1-15,0 0 1 0,4-4-1 16,0 0 1-16,0 1-1 15,-4-4 0-15,8 0 0 16,0 0 0-16,4 3 0 16,0 0 0-16,4-3 0 15,0-3 0-15,0-5-1 16,0 5 1-16,4-1 0 16,-4 1 0-16,-1-1-1 15,1 4 1-15,4 0-1 0,-4 3 1 16,0 1-1-16,0-8 1 15,0 7 0-15,0 1 0 0,0 6-1 16,0-3 1-16,0 11 0 16,-1-1 0-16,5 1-1 15,-8-1 1-15,0 1 0 32,0-1 0-32,0-3 0 15,-4 4 1-15,-4-4-1 16,0 0 1-16,0 0 0 15,0 0 1-15,0-7-3 0,-4 3 0 16,4 4-10-16,8 0 1 0</inkml:trace>
          <inkml:trace contextRef="#ctx0" brushRef="#br0" timeOffset="602.62">406 501 23 0,'4'-3'11'0,"0"3"-6"16,-4 0 8-16,4-7-12 31,0 0 1-31,0-4 0 16,-4 1 0-16,0-1-2 0,-4 0 0 15,-4 1 2-15,-4 3 1 16,0 0-2-16,-4 3 0 15,1 4 0-15,-1 4 0 16,0-1-1-16,0 1 1 16,0 3-1-16,0 0 1 0,4 4-1 15,0-1 1 1,0 1-1-16,5 6 0 16,3 4 0-16,0 4 0 15,0 3 0-15,4 4 0 0,4 0 0 16,-4-4 0-16,4 4 0 15,-4-4 0-15,0 0 0 16,0 1 1-16,4-1-1 16,-4-7 1-16,3-3 0 15,-3-8 0-15,4 1 0 16,-4-8 1-16,0-3-1 16,0-7 1-16,0 0-3 15,0 0 1-15,0 0-8 0,-4 0 1 16,8 0-4-16,4 3 1 15</inkml:trace>
          <inkml:trace contextRef="#ctx0" brushRef="#br0" timeOffset="835.1">184 748 17 0,'-8'0'8'0,"4"7"-1"15,4-7 10-15,0 0-16 0,0 0 0 16,8 0 1-16,0-3 0 16,0-1-3-16,0 1 1 0,4-4 1 15,0 0 1-15,3 0-1 16,9 0 1-16,0-4-1 16,0 4 1-16,-4 7-9 15,-4 4 0-15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09:24.8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E776337-6E30-4EEA-A48D-2A5E3906CD81}" emma:medium="tactile" emma:mode="ink">
          <msink:context xmlns:msink="http://schemas.microsoft.com/ink/2010/main" type="writingRegion" rotatedBoundingBox="17760,10956 18183,10956 18183,11535 17760,11535"/>
        </emma:interpretation>
      </emma:emma>
    </inkml:annotationXML>
    <inkml:traceGroup>
      <inkml:annotationXML>
        <emma:emma xmlns:emma="http://www.w3.org/2003/04/emma" version="1.0">
          <emma:interpretation id="{CF93A70A-E7E0-4805-ADB3-19F0006DEB27}" emma:medium="tactile" emma:mode="ink">
            <msink:context xmlns:msink="http://schemas.microsoft.com/ink/2010/main" type="paragraph" rotatedBoundingBox="17760,10956 18183,10956 18183,11535 17760,11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27E4D-40C5-4769-8479-C4CDE350145A}" emma:medium="tactile" emma:mode="ink">
              <msink:context xmlns:msink="http://schemas.microsoft.com/ink/2010/main" type="line" rotatedBoundingBox="17760,10956 18183,10956 18183,11535 17760,11535"/>
            </emma:interpretation>
          </emma:emma>
        </inkml:annotationXML>
        <inkml:traceGroup>
          <inkml:annotationXML>
            <emma:emma xmlns:emma="http://www.w3.org/2003/04/emma" version="1.0">
              <emma:interpretation id="{F9FDD50A-C2E0-44D2-B744-2099F50E18F3}" emma:medium="tactile" emma:mode="ink">
                <msink:context xmlns:msink="http://schemas.microsoft.com/ink/2010/main" type="inkWord" rotatedBoundingBox="17760,10956 18183,10956 18183,11535 17760,11535"/>
              </emma:interpretation>
            </emma:emma>
          </inkml:annotationXML>
          <inkml:trace contextRef="#ctx0" brushRef="#br0">-1030 1199 16 0,'0'-7'8'0,"8"14"-1"0,-4-10 8 0,-4-4-14 16,4-1 0-16,-4 8 1 16,0 0 1-16,4 8-3 31,0-1 0-31,0 0 1 16,0 0 1-16,0 3-1 0,0 8 1 15,0 0-1-15,0 3 0 16,-1 7 0-16,-3 0 0 15,0-10 0-15,0 3 0 0,0 0-1 16,0 4 1-16,0 0-1 16,0-1 1-16,4-3-1 15,0 4 1 1,0-7-1-16,-4-4 1 16,4-4 0-16,-4-3 0 15,4-7 0-15,-4 0 1 16,4-10-1-16,0-4 0 15,0 0 0-15,0-4 1 16,0 0-2-16,-4 8 0 0,4-8 0 16,0 4 1-16,0-7-2 15,0-4 1-15,4 4 0 16,0 0 0-16,-1 3-1 16,1 1 1-16,4 2-1 15,4 1 1-15,0 4-1 0,0-1 1 16,-1 8-1-16,5 3 0 15,-4 0 0-15,0 3 1 16,4 1 0-16,-5-1 0 16,-3-3 0-16,4 0 1 0,0-3-3 15,0 3 0-15,-1-11-7 16,-7 4 0-16</inkml:trace>
        </inkml:traceGroup>
        <inkml:traceGroup>
          <inkml:annotationXML>
            <emma:emma xmlns:emma="http://www.w3.org/2003/04/emma" version="1.0">
              <emma:interpretation id="{494D556E-44DB-4AC7-8864-8184E23FA541}" emma:medium="tactile" emma:mode="ink">
                <msink:context xmlns:msink="http://schemas.microsoft.com/ink/2010/main" type="inkWord" rotatedBoundingBox="16864,10175 15707,10293 15651,9738 16808,9621"/>
              </emma:interpretation>
            </emma:emma>
          </inkml:annotationXML>
          <inkml:trace contextRef="#ctx0" brushRef="#br0">-1030 1199 16 0,'0'-7'8'0,"8"14"-1"0,-4-10 8 0,-4-4-14 16,4-1 0-16,-4 8 1 16,0 0 1-16,4 8-3 31,0-1 0-31,0 0 1 16,0 0 1-16,0 3-1 0,0 8 1 15,0 0-1-15,0 3 0 16,-1 7 0-16,-3 0 0 15,0-10 0-15,0 3 0 0,0 0-1 16,0 4 1-16,0 0-1 16,0-1 1-16,4-3-1 15,0 4 1 1,0-7-1-16,-4-4 1 16,4-4 0-16,-4-3 0 15,4-7 0-15,-4 0 1 16,4-10-1-16,0-4 0 15,0 0 0-15,0-4 1 16,0 0-2-16,-4 8 0 0,4-8 0 16,0 4 1-16,0-7-2 15,0-4 1-15,4 4 0 16,0 0 0-16,-1 3-1 16,1 1 1-16,4 2-1 15,4 1 1-15,0 4-1 0,0-1 1 16,-1 8-1-16,5 3 0 15,-4 0 0-15,0 3 1 16,4 1 0-16,-5-1 0 16,-3-3 0-16,4 0 1 0,0-3-3 15,0 3 0-15,-1-11-7 16,-7 4 0-16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10:09.3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25B93B-6D3D-4776-8792-16C919BAF2E5}" emma:medium="tactile" emma:mode="ink">
          <msink:context xmlns:msink="http://schemas.microsoft.com/ink/2010/main" type="writingRegion" rotatedBoundingBox="15471,8158 17894,5943 19271,7450 16848,9665"/>
        </emma:interpretation>
      </emma:emma>
    </inkml:annotationXML>
    <inkml:traceGroup>
      <inkml:annotationXML>
        <emma:emma xmlns:emma="http://www.w3.org/2003/04/emma" version="1.0">
          <emma:interpretation id="{392ED804-7FF8-4CD0-8D70-0B710194B2DE}" emma:medium="tactile" emma:mode="ink">
            <msink:context xmlns:msink="http://schemas.microsoft.com/ink/2010/main" type="paragraph" rotatedBoundingBox="15513,8323 15859,7696 16166,7866 15819,8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FFC2AD-4722-4428-B806-9263B06AEE8A}" emma:medium="tactile" emma:mode="ink">
              <msink:context xmlns:msink="http://schemas.microsoft.com/ink/2010/main" type="line" rotatedBoundingBox="15513,8323 15859,7696 16166,7865 15819,8492"/>
            </emma:interpretation>
          </emma:emma>
        </inkml:annotationXML>
        <inkml:traceGroup>
          <inkml:annotationXML>
            <emma:emma xmlns:emma="http://www.w3.org/2003/04/emma" version="1.0">
              <emma:interpretation id="{DA0117F9-AD17-4447-B18C-0C0A6EFE2281}" emma:medium="tactile" emma:mode="ink">
                <msink:context xmlns:msink="http://schemas.microsoft.com/ink/2010/main" type="inkWord" rotatedBoundingBox="15513,8323 15859,7696 16166,7865 15819,8492"/>
              </emma:interpretation>
            </emma:emma>
          </inkml:annotationXML>
          <inkml:trace contextRef="#ctx0" brushRef="#br0">-2648 926 13 0,'0'-3'6'0,"12"-15"5"0,-12 18 7 31,0 0-18-31,0 0 1 0,0 0 0 16,0 7 1-16,0 4-2 15,-8 7 0-15,4 3 1 16,0 0 0-16,0 7-1 16,0 7 1-16,0 4-1 15,0-4 0-15,0 4 0 16,0 0 0-16,4 7 0 15,0-11 1-15,0-3-1 0,0-4 1 16,0-7 1-16,0-7 0 16,0 1 0-16,-4-5 1 15,4-6-5-15,-4-4 1 16,4 0-6-16,8-7 0 16</inkml:trace>
          <inkml:trace contextRef="#ctx0" brushRef="#br0" timeOffset="388.94">-2676 870 13 0,'0'7'6'0,"8"-18"8"0,-8 11 1 15,0 0-14-15,0 0 0 16,8-7 1-16,-8 7 0 16,8-3-3-16,8 3 1 0,0-4 1 15,3 1 0-15,9-1-1 16,4-3 1-16,4 0-1 31,-1 0 1-31,5 4-1 16,-4 3 1-16,-4 0-1 15,-5 0 1-15,-3 0 0 16,-4 0 1-16,-4 3-5 0,-8-3 1 16,0 0-5-16,0 0 0 15</inkml:trace>
          <inkml:trace contextRef="#ctx0" brushRef="#br0" timeOffset="805.48">-2688 1117 11 0,'4'0'5'0,"0"-7"8"0,-4 7 1 16,0 0-14-16,0 0 0 0,4 0 1 16,4 0 0-16,0 0-1 15,4 0 0-15,8 0 1 16,3-4 0-16,1 1 0 16,4-4 1-16,4 0-2 15,-4 0 1-15,-1 0 0 31,-3 0 1-31,-4 3-8 16,-8 8 0-16</inkml:trace>
        </inkml:traceGroup>
      </inkml:traceGroup>
    </inkml:traceGroup>
    <inkml:traceGroup>
      <inkml:annotationXML>
        <emma:emma xmlns:emma="http://www.w3.org/2003/04/emma" version="1.0">
          <emma:interpretation id="{8A0EBC90-2F79-4396-B971-FFDDE04915AA}" emma:medium="tactile" emma:mode="ink">
            <msink:context xmlns:msink="http://schemas.microsoft.com/ink/2010/main" type="paragraph" rotatedBoundingBox="16660,8457 18584,6698 19094,7257 17170,90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E26E31-D88A-4682-A3E0-9DC27D105678}" emma:medium="tactile" emma:mode="ink">
              <msink:context xmlns:msink="http://schemas.microsoft.com/ink/2010/main" type="line" rotatedBoundingBox="16660,8457 18584,6698 19094,7257 17170,9015"/>
            </emma:interpretation>
          </emma:emma>
        </inkml:annotationXML>
        <inkml:traceGroup>
          <inkml:annotationXML>
            <emma:emma xmlns:emma="http://www.w3.org/2003/04/emma" version="1.0">
              <emma:interpretation id="{7AB70BE0-3AD8-4DEC-8497-11894358C969}" emma:medium="tactile" emma:mode="ink">
                <msink:context xmlns:msink="http://schemas.microsoft.com/ink/2010/main" type="inkWord" rotatedBoundingBox="16660,8457 18584,6698 19094,7257 17170,9015"/>
              </emma:interpretation>
            </emma:emma>
          </inkml:annotationXML>
          <inkml:trace contextRef="#ctx0" brushRef="#br0" timeOffset="-37200.34">-5-1 16 0,'0'-4'8'0,"-4"8"0"0,4-4-3 0,0 0-3 16,0 0 0-16,8 3 2 15,-4 4 1-15,0 11-6 0,-4 3 0 16,4 7 4-16,0 4 0 16,0 3-1-16,-4 8 0 15,4 6-1-15,0-10 1 0,4 7-1 16,0 0 1-16,0 3-1 15,-1-7 1-15,-3-6-1 32,0-1 1-32,0 0-1 15,0-14 1-15,-4 0-1 16,0-6 1-16,0-5-1 16,0-3 0-16,0 0 0 15,0-3 0-15,0-1-1 0,-4 1 1 16,0-4-3-16,0 0 0 15,0-7-8-15,4 7 0 16</inkml:trace>
          <inkml:trace contextRef="#ctx0" brushRef="#br0" timeOffset="-36151.68">66 327 12 0,'-4'3'6'0,"0"11"4"0,4-14 1 16,0 0-10-16,0 0 1 16,0 0 1-16,0 0 0 15,0 0-4-15,0 0 1 16,4 4 1-16,0-1 1 15,4-3-1-15,0 0 1 16,8 0-2-16,4-3 1 16,4-4-1-16,8 3 0 0,3-3 0 15,1 0 1-15,-4 0-1 16,-8 0 0-16,-5 0 0 16,1 4 0-16,-4-1 0 15,-4 0 1-15,0 4 0 16,-4 0 0-16,-4 0 0 15,-4 0 1-15,0 0-1 0,0 0 1 16,0 0-1-16,0 0 0 16,0 0-6-16,0 4 0 15,8 7-4-15,-20-4 1 0</inkml:trace>
          <inkml:trace contextRef="#ctx0" brushRef="#br0" timeOffset="-36683.28">11 9 19 0,'0'-7'9'0,"-4"7"-1"16,4 4 5-16,0-4-12 15,0 0 0-15,0 0 0 16,0 0 1-16,8 0-3 16,0 0 1-16,4 0 1 15,0 0 0-15,3-4-1 16,9 4 1-16,4-3-1 15,4 3 0-15,0-4 0 32,3 1 1-32,-3-1-1 15,-4-3 0-15,-4 0 0 16,-5-4 1-16,-3 1 0 0,0-1 0 16,0 1 0-16,-4 3 1 15,-4 0-1-15,0-1 0 16,-4 5 0-16,-4 3 1 0,0 3-5 15,0 5 1-15,0 2-7 16,8 4 1-16</inkml:trace>
        </inkml:traceGroup>
      </inkml:traceGroup>
    </inkml:traceGroup>
    <inkml:traceGroup>
      <inkml:annotationXML>
        <emma:emma xmlns:emma="http://www.w3.org/2003/04/emma" version="1.0">
          <emma:interpretation id="{40FF9404-219B-4C84-A029-9D2B29883DF5}" emma:medium="tactile" emma:mode="ink">
            <msink:context xmlns:msink="http://schemas.microsoft.com/ink/2010/main" type="paragraph" rotatedBoundingBox="16991,9322 17781,8497 17941,8650 17150,9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6B0C28-249C-4B81-8700-FCFB41DC37A0}" emma:medium="tactile" emma:mode="ink">
              <msink:context xmlns:msink="http://schemas.microsoft.com/ink/2010/main" type="line" rotatedBoundingBox="16991,9322 17781,8497 17941,8650 17150,9475"/>
            </emma:interpretation>
          </emma:emma>
        </inkml:annotationXML>
        <inkml:traceGroup>
          <inkml:annotationXML>
            <emma:emma xmlns:emma="http://www.w3.org/2003/04/emma" version="1.0">
              <emma:interpretation id="{E9A6FC8E-39F3-4AFC-A1BB-DEA1C2B11E76}" emma:medium="tactile" emma:mode="ink">
                <msink:context xmlns:msink="http://schemas.microsoft.com/ink/2010/main" type="inkWord" rotatedBoundingBox="16991,9322 17781,8497 17941,8650 17150,9475"/>
              </emma:interpretation>
            </emma:emma>
          </inkml:annotationXML>
          <inkml:trace contextRef="#ctx0" brushRef="#br1" timeOffset="-18757.38">-1362 2320 16 0,'-4'3'8'0,"4"-3"-5"0,0 0 9 0,0 0-11 16,0 0 0-16,0 4 1 15,0 0 0-15,0-1-3 16,-4-3 1-16,4 0 1 15,0 0 1-15,0 0-1 0,0 0 1 16,0 0-1-16,0 0 1 16,0 0-1-16,0 0 1 15,0 0-1-15,0 0 1 16,0 0-1-16,0 0 0 16,4-3-1-16,4-5 1 0,0 1-1 15,0 4 1-15,-1 3-1 31,1-4 0-31,0 1 1 0,0-1 0 0,4-3-1 32,0-3 1-32,4-4-1 15,0-1 0-15,4-2 1 16,-1-4 0-16,1-4-1 16,0 7 0-16,-4 1 0 0,0-1 1 15,0 0-1-15,0 1 0 16,0 6 0-16,-1-3 0 15,5-4 0-15,4-3 0 0,4-3 0 16,-4-1 0-16,3 0 0 16,-3 8 1-16,-4-1-1 15,-8 0 0-15,0 1 0 0,-4-5 0 16,4 5 0-16,0-1 0 16,0 1 0-16,3-5 0 15,1 1-1-15,4 0 1 16,-4 0 0-16,0 7 1 15,0 3-1 1,-4 1 0-16,-4 3 0 16,0-1 1-16,0-2-1 15,3-1 0-15,-3 1 0 16,4-4 0-16,0 3 0 16,0 4 1-16,-4-4-2 15,0 4 1-15,0 0-1 0,0 4 1 16,-4-4-1-16,0 3 0 15,-4 4 1-15,8-7 0 16,0 0 0-16,0 4 0 0,0-5 0 16,-1 1 1-16,-3 0-1 15,-4 7 0-15,4-7 0 16,-4 7 1-16,0 0-1 16,0 0 0-16,0 0 0 15,0 0 0-15,0 0 0 0,0 0 0 31,0-3 0-31,-4 3 1 0,-3 0-2 0,-1 0 1 16,0 0 0-16,-4 3 0 31,0 4 0-31,0-3 0 16,0-1-1-16,0 4 1 0,-4 1 0 0,0-1 0 16,0 3 0-16,1 1 1 15,-1-1-1 1,4 1 1-16,0-4-1 15,0 0 0-15,0 0 0 0,0 0 1 16,4-3-1-16,0 3 0 16,4-4-1-16,0 1 1 15,0-1-1-15,0-3 1 0,0 4-1 16,1-1 1-16,3 1-1 16,0-4 1-16,-4-4 0 15,0 4 0-15,4-3-1 31,0 6 1-31,0-3 0 16,4-3 0-16,3-4 0 16,5 3 0-16,0-6 0 15,4 3 0-15,0-4 0 0,0 0 1 16,0-3-1-16,4 0 0 16,-5 0 0-16,5 4 0 0,-4-1 0 15,0 0 0-15,-4-3 0 16,0 4 0-16,0 3 0 15,0 3 0-15,-4 1 0 16,-4-1 0-16,0 0-1 16,-4 4 1-16,4 0-1 15,-4 0 0-15,4 4 1 16,-4-4 0-16,0 4-1 0,0-1 0 16,0 1 1-16,-4 3 0 15,0 0 0-15,0 0 0 16,0 7-1-16,4-4 1 0,0 1 0 31,0 0 0-31,0 3-1 16,0 0 1-16,0-7 0 15,0 0 0-15,0 0 0 16,-4 4 0-16,4-4 0 16,0 3 0-16,0-3 0 0,0 0 1 15,0 0-1-15,0 0 0 16,0-3 0-16,0 0 1 15,0-1-1-15,0 4 1 16,0-3 0-16,0 3 1 16,0-4-1-16,0 1 1 15,0-1-8-15,4 1 1 0,0-1-4 16,-4-6 1-16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09:41.6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9A0692-17E4-4410-AFBB-F1E1487E64EC}" emma:medium="tactile" emma:mode="ink">
          <msink:context xmlns:msink="http://schemas.microsoft.com/ink/2010/main" type="writingRegion" rotatedBoundingBox="18697,8604 20535,8568 20540,8835 18703,8870">
            <msink:destinationLink direction="with" ref="{B9D3BFAF-D18A-446B-ADFC-339FD2DC1D60}"/>
          </msink:context>
        </emma:interpretation>
      </emma:emma>
    </inkml:annotationXML>
    <inkml:traceGroup>
      <inkml:annotationXML>
        <emma:emma xmlns:emma="http://www.w3.org/2003/04/emma" version="1.0">
          <emma:interpretation id="{1051A8F7-61B1-41E1-9CA2-CEB98978E27D}" emma:medium="tactile" emma:mode="ink">
            <msink:context xmlns:msink="http://schemas.microsoft.com/ink/2010/main" type="paragraph" rotatedBoundingBox="18701,8582 20538,8582 20538,8843 18701,8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82D1D1-B5CD-46AD-8133-6F3310576C62}" emma:medium="tactile" emma:mode="ink">
              <msink:context xmlns:msink="http://schemas.microsoft.com/ink/2010/main" type="inkBullet" rotatedBoundingBox="18697,8604 20535,8568 20540,8835 18703,8870"/>
            </emma:interpretation>
          </emma:emma>
        </inkml:annotationXML>
        <inkml:trace contextRef="#ctx0" brushRef="#br0">2127-1142 18 0,'-8'3'9'0,"12"-3"-4"0,-4 0 9 0,0 0-12 15,0 0 0-15,0 0 2 16,0 0 0-16,0 0-4 15,0 0 0-15,0 0 4 16,0 0 0-16,-4 0-1 31,4 0 0-31,-4 4-1 16,4-1 1-16,-4 1-3 0,4 3 1 16,4 0-1-16,-4-4 1 15,8 1-1-15,0-1 1 16,-5-3 0-16,5 0 0 0,0 0 0 15,-4 0 0-15,-4 0 0 16,8 0 0-16,0 0 0 16,0 0 0-16,0-3 0 15,0-1 0-15,0 1-1 16,0-1 1-16,0-3-1 16,0 4 1-16,0-1-1 15,-4 1 0-15,-4 3 0 16,0 0 0-16,0 0 0 0,0 0 1 15,8 0-1-15,-4-4 0 0,4 4 0 16,-1-3 1-16,1 3-1 16,0-4 1-16,0 4-1 15,0-3 1-15,0-1-1 32,0 4 1-32,4-4-1 15,0 4 0-15,4 0 0 16,0 0 1-16,3 0-1 15,5 0 0-15,0 0 0 0,0 0 0 16,0-3 1-16,0 3 0 16,-5 0-1-16,1 0 1 15,8 3 0-15,-4-3 0 16,0 4-1-16,-1 0 1 0,1-1-1 16,0 1 0-16,4-1-1 15,-4 1 1-15,-4-1 0 16,-1-3 0-16,1 0 0 15,0 0 1-15,4 0-1 16,0 0 0-16,3 0 1 0,1 0 0 16,0 0-1-16,-4 0 1 15,0 0-1-15,-1 0 0 16,1 4 0-16,0-4 0 16,0 0 0-16,0 3 0 31,0-3 0-31,-5 0 0 0,5 0 0 15,-4 4 1-15,4-4-1 16,0 3 0-16,3-3 0 16,-3 0 0-16,0 0 0 15,0 0 0-15,-4-3 0 16,4-4 0-16,-1 0 0 0,5 0 0 16,0 0 0-16,4-1 0 15,-1 1 0-15,-3 4 1 16,0-1-1-16,-4 4 0 15,0-3 0-15,-5 3 1 0,1 0-1 16,0 0 1-16,-4 0-1 16,-4 0 0-16,0 0 0 31,0 0 0-31,-4 0 0 16,4 3 0-16,-4 1 0 0,3-4 0 15,1 0 0-15,0 3 0 16,-4-3 0-16,0 0 0 15,0 0 0-15,-4 0 0 0,0 0 0 16,4 0 1-16,-8 0-1 16,4 0 0-16,-4 0 0 15,0 0 1-15,0 0-1 16,0 0 0-16,0 0 0 16,0 0 1-16,0 0-1 15,-4 0 0-15,0-3 0 0,0 3 0 16,-4-4 0-16,0 1 0 15,-4-1 0-15,0 4 0 16,0 0 0 0,-3 4 0-16,-5-4 0 15,0 0 0-15,0 0 0 16,0 0 0-16,-4 0 0 16,4-4 0-16,1 1 0 15,3-1 0-15,0-3-1 16,0 0 1-16,0 0 0 15,0 4 1-15,0-1-2 0,1-3 1 16,-1 0 0-16,4 7 0 16,0 0 0-16,0 0 0 15,0 0 0-15,0 0 0 16,0-4 0-16,4 1 0 16,-4-1 0-16,4 1 1 15,0-1-1-15,1-3 0 0,-1 0 0 16,0 4 0-16,0-1 0 15,4 4 0-15,-4-3 0 16,8 3 0-16,0-4-1 16,-4 4 1-16,4 0 0 15,0 4 0 1,0-1 0-16,0-3 0 16,4 4-1-16,4-4 1 15,0 3 0-15,4-3 0 0,-1 4 0 16,1-4 1-16,0 3-1 15,-4 1 0-15,4-4 0 16,0 3 0-16,4-3 0 16,0 4 1-16,0 3-2 15,4-4 1-15,3 1 0 0,1-1 1 16,0 1-1-16,0 3 0 16,0-3-1-16,-5 3 1 15,1 0 0-15,4-4 0 16,-8 1 0-16,0-8 0 15,0 8 0-15,0-1 0 16,-1 1 0 0,-3-4 1-16,0 0-1 15,0 0 0-15,0 0 0 16,4 0 0-16,0 3 0 16,-4 1 0-16,0-1 0 15,-4-3 0-15,3 4 0 0,-3-4 0 16,0 0 0-16,-4 0 0 15,-4 0 0-15,8 0 0 16,-4 0 0-16,0 0 1 0,-4 0-1 16,0 0 0-16,-4 0 0 15,0 0 0-15,-4 0 0 16,-4 0 0-16,1 0 0 16,-1 0 0-16,0 3 0 15,0 1 0-15,0-1-1 16,-4 1 1-16,0 3 0 0,-4 0 0 15,0 0 0-15,1 0 0 16,-1 0 0-16,0 0 0 16,0 0 0-16,0-3 0 15,4 3 0 1,0-4 1-16,1 5-1 16,-1-5 0-16,4 4 0 15,0-3 0-15,0 3 0 16,0-4 0-16,4 1 0 0,0-1 0 15,4 1 0-15,0-1 0 16,0-3 0-16,0 0 0 16,0 0 0-16,0 0 1 15,0 0-1-15,1 0 0 0,-1 0 0 16,0 0 0-16,4 0 0 16,0 0 0-16,4-3 0 15,3-4 0-15,9 0 0 16,4-4 1-16,0 1-1 15,4-1 0-15,0 0-1 16,-1 1 1-16,-3-1 0 16,4 1 0-16,-4 3 0 15,4 0 0-15,-4 3 0 16,-1 0 1-16,1-3-1 16,-8 7 0-16,4-7 0 0,-4 7 0 15,0 0 0-15,-8 0 0 16,0 4 0-16,-4-4 0 15,-4-4-1-15,4 4 1 16,-4 0 0-16,4 0 1 0,-4 0-1 16,0 0 0-16,-4 0 0 15,0-3 0-15,-4 3 0 16,0 3 1-16,-4-6-2 16,1-1 1-16,-1 1 0 15,-4 3 0-15,0-4 0 31,0 4 0-31,-8-3 0 16,5-4 0-16,-1 3 0 16,-4 4 0-16,4-3-1 15,0-4 1-15,4 3 0 16,1-3 0-16,-1 3 0 0,0 1 1 16,0-4-1-16,0 0 0 15,4-4 0-15,0 4 0 16,1 0 0-16,-1 0 0 15,0 0 0-15,4 3 0 16,-4 1 0-16,4-1 0 0,0 1 0 16,4-1 0-16,0 4-1 15,0 0 1-15,1 0 0 16,3 0 0-16,4 0 0 16,0-7 0-16,0 14-1 0,0-7 1 15,0 0 0-15,4 4 0 16,0-1 0-16,7 1 0 15,5 3 0-15,4 0 0 16,0-3 0-16,0-1 0 16,0 1 0-1,-1 3 1-15,1-4-1 16,0 1 0-16,4-1 0 16,0 4 0-1,12 4 0 1,-5 3 0-16,1-3 0 0,0-4 0 15,0-4 0-15,-5-3 0 16,5 4 0-16,-8-4 0 16,0 3 0-16,-4-3 1 15,-5 0-1-15,-3 0 0 0,-4 4 0 16,0-4 0-16,0 0 0 16,0 0 1-16,-8 0-2 15,8 0 1-15,-4 0 0 16,4 0 0-16,-8 0 0 15,0 0 0-15,0 0 0 16,8 0 0-16,-8 3 0 0,0-3 1 16,0 4-1-16,0-4 0 31,-4 3 0-31,0-6 0 16,0 3 0-16,-4 0 1 15,0 0-1-15,0 3 0 0,-4 1-1 16,-4-1 1-16,0 1 0 15,1-1 0-15,-5 5 0 16,0-1 0-16,-4 0 0 16,-4 0 0-16,4 0 0 15,5-4 0-15,-1 1 0 0,4-1 0 16,4-3 0-16,0 4 1 16,0-4-1-16,0 0 0 15,0 3-3-15,4-3 0 0,5 4-9 16,10 3 0-16,9-11-3 15,0-17 1-15</inkml:trace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22:11.0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798FE9D-B752-4163-8CFC-D2BF7910A438}" emma:medium="tactile" emma:mode="ink">
          <msink:context xmlns:msink="http://schemas.microsoft.com/ink/2010/main" type="writingRegion" rotatedBoundingBox="19395,8008 20791,9775 16944,12817 15547,11049"/>
        </emma:interpretation>
      </emma:emma>
    </inkml:annotationXML>
    <inkml:traceGroup>
      <inkml:annotationXML>
        <emma:emma xmlns:emma="http://www.w3.org/2003/04/emma" version="1.0">
          <emma:interpretation id="{A1B70327-C3C3-4714-970E-372EF9099D1C}" emma:medium="tactile" emma:mode="ink">
            <msink:context xmlns:msink="http://schemas.microsoft.com/ink/2010/main" type="paragraph" rotatedBoundingBox="20084,8840 19512,9536 19150,9238 19722,85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DF738B-8F1E-43CB-A53C-D80EDDCA34C8}" emma:medium="tactile" emma:mode="ink">
              <msink:context xmlns:msink="http://schemas.microsoft.com/ink/2010/main" type="line" rotatedBoundingBox="20084,8840 19512,9536 19150,9238 19722,8542"/>
            </emma:interpretation>
          </emma:emma>
        </inkml:annotationXML>
        <inkml:traceGroup>
          <inkml:annotationXML>
            <emma:emma xmlns:emma="http://www.w3.org/2003/04/emma" version="1.0">
              <emma:interpretation id="{F094CABF-4D88-4A6F-AAB9-DDBD95AC5228}" emma:medium="tactile" emma:mode="ink">
                <msink:context xmlns:msink="http://schemas.microsoft.com/ink/2010/main" type="inkWord" rotatedBoundingBox="20036,8801 19797,9091 19484,8833 19722,8542">
                  <msink:destinationLink direction="to" ref="{0BCE95FC-B3FB-4AFF-8296-0924CEDCDE84}"/>
                </msink:context>
              </emma:interpretation>
            </emma:emma>
          </inkml:annotationXML>
          <inkml:trace contextRef="#ctx0" brushRef="#br0">2066 772 18 0,'0'-3'9'0,"0"-1"-2"0,0 4 9 16,0 0-14-16,0 0 0 0,0 0 1 0,0 0 0 15,0 0-4-15,0 0 1 16,0 0 3-16,0 0 0 16,0 4-1-16,4-1 0 15,-1 1-1-15,5-1 1 31,0 1-1-31,4 0 0 16,0-1-1-16,0 1 1 0,0-1-1 16,4 4 0-16,-4-3 0 15,0 3 1-15,0 0-1 16,-5 0 0-16,1 3 0 16,0-2 0-16,0-1 0 15,-4 0 1-15,0 0-1 16,-4 0 0-16,0 0 0 0,0 0 1 15,0-4 0-15,-4 4 0 0,0 0-1 16,-4-3 1-16,0 3-1 16,0-7 0-16,1 11 0 15,-1-4 1-15,-4-4-1 16,4 1 0-16,0 3 0 16,0 0 1-16,0-4-1 15,0 1 0-15,0 3-3 16,-4 4 0-16,0 3-8 15,0-4 1 1</inkml:trace>
          <inkml:trace contextRef="#ctx0" brushRef="#br0" timeOffset="-568.17">1704 906 12 0,'-8'-3'6'0,"16"3"7"16,-8 0 0-16,0 0-11 15,0 0 0 1,0 0 2-16,8 0 0 15,-8 0-5-15,4 0 1 16,-4 3 3-16,0-3 1 16,12 0-2-16,0 0 0 0,0 0-1 15,4 0 1-15,0 0-1 16,-4 0 0-16,0 0-1 16,3 0 1-16,5-3-1 15,0-1 1-15,0 1 0 16,4-1 0-16,-4-3-1 15,3 4 0-15,1-1 0 0,-4 1 1 16,0-1-1-16,-4 1 0 16,0 3-1-16,-8 0 0 15,0 0-2-15,-4 0 0 0,-4 0-7 16,0 0 1-16</inkml:trace>
          <inkml:trace contextRef="#ctx0" brushRef="#br0" timeOffset="-1115.41">1681 1210 19 0,'11'-4'9'0,"-7"1"-4"15,-4 3 8-15,4-4-12 16,-4 4 0-16,0 0 2 16,4-7 1-16,4 4-4 15,-8 3 1-15,0 0 2 0,0 0 1 16,-4 0-1-16,4 0 0 16,0 0-1-16,0 0 0 15,4 3-2 1,-4 1 1-16,0-1 0 15,0 1 0-15,-4-1-1 16,0 4 1-16,0 4-1 16,4 0 1-16,-8-1-1 15,8 4 1-15,-4 0 0 16,1 0 0-16,-1-3-1 16,0 0 1-16,0-4-1 15,0 3 1-15,0 1-1 0,-4 3 0 16,8 0 0-16,-4 0 1 15,0 0-1-15,0 0 0 16,4 1 0-16,0-1 1 0,0 0-1 16,0 0 0-16,-4 0 0 15,0-3 0-15,4-1 0 16,-4 1 1-16,4-4-1 16,0 0 1-16,0-4-1 15,0 1 1-15,0-4 0 16,0 0 0-16,0 0-1 0,0 0 1 15,0-4-1-15,0-3 0 32,0 0 0-32,8 0 1 15,-8-7-2-15,4 4 1 16,0-1 0-16,0-3 1 16,0 0-1-16,0 0 0 0,0-1 0 15,0 1 0-15,0 0 0 16,4 0 1-16,-1 7-2 15,1 0 1-15,4 0-1 0,0 0 1 16,0-7 0-16,4 7 0 16,0-4-1-16,-4-3 1 15,4 3 0-15,-4-3 0 16,0 4 0-16,-1 3 0 16,1 0-1-16,0 0 1 0,0 0 0 15,0 3 0-15,0 1 0 16,4-1 0-16,-4 0 0 15,4 1 0-15,-1-4 0 32,-3 7 0-32,0-4 0 15,0 8 0-15,-4-1 0 0,0 4 1 16,0-3-1-16,-4 3 0 16,0 0 0-16,0-3 0 15,0-1 0-15,-4-3 1 0,0 0-2 16,0 0 0-16,0 0-5 15,0 0 0-15,0-7-5 16,0 7 0-16</inkml:trace>
        </inkml:traceGroup>
      </inkml:traceGroup>
    </inkml:traceGroup>
    <inkml:traceGroup>
      <inkml:annotationXML>
        <emma:emma xmlns:emma="http://www.w3.org/2003/04/emma" version="1.0">
          <emma:interpretation id="{5127EE33-FF7C-43FE-8E48-495CF85CEE18}" emma:medium="tactile" emma:mode="ink">
            <msink:context xmlns:msink="http://schemas.microsoft.com/ink/2010/main" type="paragraph" rotatedBoundingBox="15797,10851 17194,12619 16944,12817 15547,11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AC871-E5DE-469A-8866-5C020BC6B907}" emma:medium="tactile" emma:mode="ink">
              <msink:context xmlns:msink="http://schemas.microsoft.com/ink/2010/main" type="line" rotatedBoundingBox="15797,10851 17194,12619 16944,12817 15547,11049"/>
            </emma:interpretation>
          </emma:emma>
        </inkml:annotationXML>
        <inkml:traceGroup>
          <inkml:annotationXML>
            <emma:emma xmlns:emma="http://www.w3.org/2003/04/emma" version="1.0">
              <emma:interpretation id="{7B3B1F62-DC7E-40E9-A152-B70DA58A9331}" emma:medium="tactile" emma:mode="ink">
                <msink:context xmlns:msink="http://schemas.microsoft.com/ink/2010/main" type="inkWord" rotatedBoundingBox="17033,12415 17194,12619 16971,12795 16810,12591"/>
              </emma:interpretation>
            </emma:emma>
          </inkml:annotationXML>
          <inkml:trace contextRef="#ctx0" brushRef="#br1" timeOffset="197597.93">-769 4499 19 0,'0'3'9'0,"0"1"-1"0,0-4 8 0,0 0-14 16,0 0 0-16,0 0 0 16,0 0 1-16,0 3-4 15,0 1 0-15,0-4 2 16,0 0 0-16,0 0 0 16,0 0 0-16,4-7-6 15,-4 7 1-15,12-4-4 16,0 4 1-16</inkml:trace>
          <inkml:trace contextRef="#ctx0" brushRef="#br1" timeOffset="197125.43">-856 4774 13 0,'0'7'6'0,"4"0"0"0,-4-4 6 16,0 1-11-16,0-1 1 15,0 1 1-15,0-4 0 16,0 3-4-16,0 1 1 15,0 0 2-15,0-1 1 16,0 1-1-16,0-4 0 31,0 0 0-31,0 0 0 16,0-7-1-16,0 7 0 0,4-11-1 16,-4 11 1-16,0-11-1 15,0 1 1-15,4-1-1 16,0 1 1-16,-1-1-1 0,5 0 0 15,0 1 0-15,0-1 0 16,0 1 0-16,0 3 1 0,0-4-1 16,0 0 0-16,0 4 0 15,0 0 0-15,-8 7 0 16,0 0 1-16,0 0-1 16,0 0 1-16,4 4-1 15,-4-1 0-15,0 1 0 16,0 7 1-16,0-4-1 31,0 0 0-31,0 0 0 16,-4 3 0-16,4-3 0 15,0 0 0-15,0 0 0 0,0 1 1 16,0-1-1-16,0 0 0 16,4 0 0-16,0 0 0 15,0 0 0-15,0-4 0 16,4-3 0-16,0-3 1 0,4-1-2 15,-1 1 0-15,5-4-8 16,0-4 1-16</inkml:trace>
          <inkml:trace contextRef="#ctx0" brushRef="#br0" timeOffset="47678.6">-2006 3161 3 0,'-8'3'1'0,"16"-3"1"0,-8 0 1 0,4-7 1 16,0 0 0-16,0 0 4 16,-4 0 0-16,0-4-10 15,0 4 1-15,0 4 6 16,-4-4 0-16,0 3-2 16,0-3 1-16,0 4-3 15,0-1 1-15,-4 4-1 16,4-3 1-16,0-1-2 15,0 4 1-15,0 0-1 16,0 4 1-16,0 6-1 16,-4 1 1-16,4-1-1 15,0 8 1-15,0-4-1 16,0-3 0-16,4-4 0 16,4 0 0-16,4 3 0 15,0-3 1-15,4-3-1 0,0 0 1 16,0-4 0-16,4 3 0 15,-1-6 0-15,1-8 0 16,0-7 0-16,-4 8 0 16,0-4-1-1,0-4 1-15,-8 0-1 16,-4 4 1-16,0-3-1 16,0 2 0-16,-4 1 0 15,-4 4 0-15,0 6 0 16,-4-3 0-16,0 4-1 15,0 3 1-15,0 0-1 16,-3 3 1-16,-5 4-1 0,0 0 1 16,4 0 0-16,0 4 0 15,4 3 0-15,0 0 0 16,4 4 0-16,4-4 1 0,0 0-1 16,4 0 1-16,0-3-1 15,4-1 0-15,4-6 0 16,0 6 1-16,4-3 0 15,4 1 0-15,-4-5 0 16,0-3 0-16,0-7 0 16,0 3 0-16,0-13 0 0,-5 3 0 31,-3-4 0-31,0 0 0 16,-4 1-1-16,-4-1 0 15,-3 4 0-15,-5 0 0 0,0 3 0 16,-8 4 0-16,0 7-1 15,0 0 1-15,0 7-1 16,0 4 0-16,1 3 0 16,3 0 1-16,0 4-1 15,4-1 0-15,4 1 0 16,4-4 1-16,4-7-1 16,0 4 1-16,4-1 0 0,4-3 0 15,4-3 0-15,0 0 1 0,0-4 0 16,0 0 0-16,-1 3 0 15,1 1 0-15,4-11-1 32,-4 3 1-32,0-10-1 15,0-7 1-15,-8 7 0 16,0 0 0-16,0 3-1 16,-4-3 0-16,-4 3 0 15,0-3 0-15,-4 4 0 0,-4 2 0 16,0 8-1-16,0 0 1 15,0 4-1-15,0 3 1 16,1 4-1-16,-1-1 0 0,4 4 0 16,0 4 0-16,4 0 0 15,4-4 1-15,0-4-1 16,4 1 1-16,4-4 0 16,0 0 1-16,4-3-1 15,-1-1 1-15,5-3 0 16,0 4 0-16,0-4 0 0,0-4 0 15,4-7 0-15,-4-6 1 16,-4-1-2-16,-4 4 1 31,-4-4-1-31,0 1 1 0,-1-1-1 16,-3 1 0-16,-7 6 0 16,3 0 0-16,-4 4 0 15,-4 0 0-15,-4 4-1 16,4-1 1-16,-4 8-1 15,4-1 1-15,0 4-1 16,0 0 1-16,4 0-1 16,0 8 0-16,4-5 0 15,1 4 1-15,3 0-1 16,0-3 1-16,3-4 0 0,5 0 0 0,0 0 0 16,4 0 1-1,8-10 0 1,-4-4 0-16,4 0 0 15,-4 3 0-15,-4-3-1 32,0-4 1-32,-5 4 0 15,-3-3 0-15,-4-1-1 16,-4-3 1-16,-3 3-1 0,-5 1 0 16,-4-1 0-16,-4 4 0 15,4 4 0-15,-4-1 0 0,4 4-1 16,0 4 1-16,1 3-1 15,3 0 1-15,4 0-1 16,0 0 1-16,4 0 0 16,8 4 1-16,4-1-4 15,4-3 0-15,7 4-7 16,5-1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10:46.95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444F1F-3425-465B-AF15-044D547889ED}" emma:medium="tactile" emma:mode="ink">
          <msink:context xmlns:msink="http://schemas.microsoft.com/ink/2010/main" type="writingRegion" rotatedBoundingBox="15297,8981 15746,8981 15746,11137 15297,11137"/>
        </emma:interpretation>
      </emma:emma>
    </inkml:annotationXML>
    <inkml:traceGroup>
      <inkml:annotationXML>
        <emma:emma xmlns:emma="http://www.w3.org/2003/04/emma" version="1.0">
          <emma:interpretation id="{7A923E61-59B6-42AB-894A-F60D85CDA399}" emma:medium="tactile" emma:mode="ink">
            <msink:context xmlns:msink="http://schemas.microsoft.com/ink/2010/main" type="paragraph" rotatedBoundingBox="15297,8981 15746,8981 15746,11137 15297,11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5624E-0E87-4ABA-B14E-70A66EB0D14E}" emma:medium="tactile" emma:mode="ink">
              <msink:context xmlns:msink="http://schemas.microsoft.com/ink/2010/main" type="line" rotatedBoundingBox="15297,8981 15746,8981 15746,11137 15297,11137"/>
            </emma:interpretation>
          </emma:emma>
        </inkml:annotationXML>
        <inkml:traceGroup>
          <inkml:annotationXML>
            <emma:emma xmlns:emma="http://www.w3.org/2003/04/emma" version="1.0">
              <emma:interpretation id="{96475A3A-0C3D-47F7-9989-9588607244CE}" emma:medium="tactile" emma:mode="ink">
                <msink:context xmlns:msink="http://schemas.microsoft.com/ink/2010/main" type="inkWord" rotatedBoundingBox="15297,8981 15746,8981 15746,11137 15297,11137"/>
              </emma:interpretation>
            </emma:emma>
          </inkml:annotationXML>
          <inkml:trace contextRef="#ctx0" brushRef="#br0">254 2156 18 0,'0'-15'9'0,"0"12"-4"0,0 3 9 0,4 7-12 16,-4-7 0-16,0 0 1 15,0 0 1-15,4 4-4 16,-4-4 0-16,0 0 3 16,0 0 1-16,0 0-1 15,0 0 0-15,0 0 0 16,4 0 0-16,-4 0-1 15,0 0 1-15,0 0-1 0,4-4 0 16,0 0 0-16,0 1 0 16,0 10-1-16,0-3 0 15,-4-4 0-15,4-4 1 16,0-3-1-16,0-7 1 16,-4 3-1-1,0 1 1-15,0-4 0 16,0-1 0-16,0-2-1 15,0 3 0 1,0-11 0 0,0 0 1-16,0 4-1 0,-4 0 0 15,0-11 0-15,0 4 0 16,0 14 0-16,0-4 0 0,0-3-1 16,0-7 0-16,0-11 0 15,0 0 0-15,0 0 0 16,0-3 0-16,0-7 0 15,0-8 0-15,0 1 0 16,4-8 0-16,-3 1 0 16,-1 24 0-16,0-3 0 31,4-8 0-31,-4-3 0 16,4-7 0-16,0 11 0 0,0-7 0 15,0 3 0-15,0 0 1 16,-4 0-2-16,0-4 1 0,-4-6 0 15,4 24 1-15,-4 0-1 16,4-3 0-16,0-7-1 16,0-1 1-16,0 4 0 15,4 8 1-15,0-1-2 16,4-4 1-16,-4 1 0 16,4 7 0-16,-4-1 0 0,0 5 0 15,0-1 0-15,0 4 0 16,0 3 0-16,0-3 0 15,-4 10 0-15,4 4 0 16,0 4-1 0,0-5 1-16,0 8 0 15,0 0 0-15,0 4 0 16,0-4 0-16,0 7 0 16,0 0 0-16,0 0 0 15,0 7 0-15,-4 0 0 16,0 0 0-16,0 0 0 0,0 0 0 15,0 4 0-15,-4 6 0 16,0 1 0-16,-4 3 0 16,0 11 0-16,1-8 0 15,-1 1 0-15,0-4 0 16,0 8-1-16,4-1 1 0,0 0 0 16,0 0 0-16,0-3 0 15,0 0 0-15,4-4 0 16,0-4 0-16,0-2 0 0,0-1 0 15,-4 0 0-15,4-7 0 16,0 0 0-16,0 0 1 16,4-4-2-16,-4 1 1 15,4-1 0-15,0 1 0 32,0-4 0-32,0 0 0 15,0 0 0-15,0-4 0 0,0-6 0 16,0-1 0-16,4-3 0 15,-4-7 0-15,4 3 0 16,0-3 0-16,0 0 0 16,8 3 0-16,-4 1 0 0,0-4 0 15,4-1 0-15,0-6 0 16,0 0 0-16,0 0 0 16,0 3 0-16,0 0 0 15,-1 4 0-15,-3 4 0 16,0-8 0-16,-4 7 0 0,0 8 0 15,0-1 0-15,0 4 0 16,0-4 0-16,0 4 0 16,0 0 0-16,0 0 0 31,0-3 0-31,0 3 0 16,0 3 0-16,-4 4-1 0,0 0 1 15,0 0 0-15,4 0 0 16,4 0 0-16,0 4 0 0,0-1 0 15,-4 1 0-15,4 3 0 16,0 0 0-16,-4 0-1 16,3 3 1-16,1-2 0 15,0 6 0-15,0 0 0 16,0 0 0-16,4 3 0 0,0 5 0 16,0-1 0-16,0 0 0 15,0 4 0-15,0-8 0 16,0 1 0-16,-1-4 1 15,1 4-1-15,0-4 0 16,4 0 0-16,-8-3 0 16,0-1 0-16,0-3 0 15,0 0 0-15,-4 0 1 0,-4-7 0 16,0 0 0-16,0 0-1 16,-4 0 1-16,0 0-1 31,4 0 1-31,-4 0-5 15,0 4 1-15,4 3-9 0,4 7 0 16,-8-7-3-16,0-11 1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10:57.492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CE95FC-B3FB-4AFF-8296-0924CEDCDE84}" emma:medium="tactile" emma:mode="ink">
          <msink:context xmlns:msink="http://schemas.microsoft.com/ink/2010/main" type="inkDrawing" rotatedBoundingBox="17604,9773 19107,7763 19438,8011 17935,10021" semanticType="callout" shapeName="Other">
            <msink:sourceLink direction="to" ref="{F094CABF-4D88-4A6F-AAB9-DDBD95AC5228}"/>
            <msink:sourceLink direction="from" ref="{03ABD361-82BF-4CEE-8C2A-926147E66F76}"/>
          </msink:context>
        </emma:interpretation>
      </emma:emma>
    </inkml:annotationXML>
    <inkml:trace contextRef="#ctx0" brushRef="#br0">26 1944 17 0,'-8'14'8'0,"4"0"-7"15,4-14 9-15,0 0-8 0,0 0 0 32,0 0 2-32,0 0 0 0,0 0-4 15,0 0 0-15,0 0 4 16,-4 0 0-16,4-4-2 16,-4 4 1-16,4 4-1 15,-4-1 0-15,4 1-1 16,0-4 0-16,0 0-1 15,0 0 1-15,0 0 1 16,0 0 0-16,0 0-1 16,-4 0 1-16,4 0-1 15,0 0 0-15,0 0-1 16,0 0 1-16,0 0-1 16,0 0 1-16,0 0-1 15,0 0 1-15,0 0-1 16,0 0 1-16,0 0-1 0,0 0 1 15,0 0 0-15,0 0 0 0,0 0-1 16,0 0 0-16,0 0 0 16,0 0 1-16,0 0-1 15,0 0 1-15,0 0-1 16,0 0 0-16,0 0 0 0,0 0 1 16,0 0-1-16,0 0 1 15,0 0 0-15,0 0 0 16,0 0-1-16,0 0 1 15,0 0-1-15,0 0 1 32,0 0-1-32,0 0 0 15,4 0 0-15,4-11 0 0,4-3 0 16,4-7 0-16,3-4 0 16,1-3 1-16,0-4-1 0,0-3 0 15,4-4 0-15,-1-3 0 16,5 3 0-16,4-3 0 15,0-8 0-15,7-2 0 16,9-1 0-16,4 3 0 0,-5-3 0 16,-11 0 0-16,-4 0 0 15,0-3 0-15,-1 0 0 16,1 3 0-16,4 0 0 31,-1 0 0-31,5-4 0 16,0 8 0-16,4 0 0 0,-5-4 0 15,9 3 0-15,-1 1 0 16,-7 7 0-16,4-4 0 16,-8 3 0-16,-1-6 0 15,-7-4 0-15,-4 11 0 0,0-1 0 16,-1 1 1-16,1 3-2 16,-4 4 1-16,0 3 0 15,0 1 0-15,0 6 0 16,-1 4 0-16,1-1 0 15,0 5 0-15,-4-1 0 16,-4 1 0-16,0 2 0 16,-4 5 1-16,0-1-1 0,-4 4 0 15,0 0 0-15,0 0 1 16,-4 7-1-16,0 0 0 0,0 0 0 16,0 0 1-16,-4 0-1 31,0 0 1-31,0 0-1 15,-4 4 0-15,-4 3 0 16,0 0 1-16,-4 3-1 16,0-6 1-16,0 3-1 15,0 0 0-15,1 4 0 0,3-4 0 16,0 3 0-16,4 1 0 16,0-1 0-16,-4 1 0 15,-4 3 0-15,-4 4 1 16,0-1-1-16,1 1 1 15,-5-4-1-15,4-3 1 16,0-1-1-16,0-3 1 0,4 0-1 16,1 0 0-16,-1-3-1 15,4 3 1-15,0-3 0 16,0-1 0-16,4-3-1 0,0 4 1 16,4-1-1-16,0 1 1 15,0-1 0-15,4-3 0 31,0 0-1-31,0 0 0 16,8-3 0-16,0-1 1 0,8-3 0 16,4 0 0-16,4-4-1 15,3 1 1-15,5-4 0 16,-8-4 0-16,0-3 0 16,3 0 0-16,5 3 0 0,4-7 0 15,0 8 0-15,-1-1 1 16,1 1-2-16,-4-1 1 15,-4 0 0-15,-5 8 0 16,-3-1 0-16,0 4 0 0,-4 0 0 16,-4 3 0-16,-4 1 0 15,0-1 1-15,0 1-1 32,-4 3 0-32,0 0 0 15,-4 3 0-15,0 1 0 16,0 3 1-16,-4 0-2 15,0 7 1-15,0-3 0 16,0-4 1-16,0 3-1 0,-4 4 0 16,0 4 0-16,0 3 0 15,0 0 0-15,0 8 0 16,-4-5 0-16,8 1 0 0,-4 0 0 16,4-1 0-16,0-2 0 15,0-1 0-15,0-4 0 16,0-2 1-16,0-5-1 15,1-3 0-15,-1-3 0 16,0 3 1-16,0-4-1 0,0 1 0 16,0-1-4-16,4 4 0 15,4 0-9-15,0-7 1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22:13.7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086022-BF20-45A7-AFBB-BA965361C91F}" emma:medium="tactile" emma:mode="ink">
          <msink:context xmlns:msink="http://schemas.microsoft.com/ink/2010/main" type="writingRegion" rotatedBoundingBox="15764,9840 16607,9182 16850,9493 16006,10150"/>
        </emma:interpretation>
      </emma:emma>
    </inkml:annotationXML>
    <inkml:traceGroup>
      <inkml:annotationXML>
        <emma:emma xmlns:emma="http://www.w3.org/2003/04/emma" version="1.0">
          <emma:interpretation id="{C8963A08-9449-40DF-A1D4-BA3CEE2AC3F0}" emma:medium="tactile" emma:mode="ink">
            <msink:context xmlns:msink="http://schemas.microsoft.com/ink/2010/main" type="paragraph" rotatedBoundingBox="15764,9840 16607,9182 16850,9493 16006,10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F92FA-5E43-460F-99FD-3BB77FA03ACF}" emma:medium="tactile" emma:mode="ink">
              <msink:context xmlns:msink="http://schemas.microsoft.com/ink/2010/main" type="line" rotatedBoundingBox="15764,9840 16607,9182 16850,9493 16006,10150"/>
            </emma:interpretation>
          </emma:emma>
        </inkml:annotationXML>
        <inkml:traceGroup>
          <inkml:annotationXML>
            <emma:emma xmlns:emma="http://www.w3.org/2003/04/emma" version="1.0">
              <emma:interpretation id="{03ABD361-82BF-4CEE-8C2A-926147E66F76}" emma:medium="tactile" emma:mode="ink">
                <msink:context xmlns:msink="http://schemas.microsoft.com/ink/2010/main" type="inkWord" rotatedBoundingBox="15764,9840 16607,9182 16850,9493 16006,10150">
                  <msink:destinationLink direction="from" ref="{0BCE95FC-B3FB-4AFF-8296-0924CEDCDE84}"/>
                </msink:context>
              </emma:interpretation>
            </emma:emma>
          </inkml:annotationXML>
          <inkml:trace contextRef="#ctx0" brushRef="#br0">671 928 13 0,'0'0'6'0,"8"-4"4"15,-8 4-1-15,0 0-8 16,0 0 1-16,0-7 0 16,0 4 1-16,0-8-4 15,-4 1 0-15,0 3 2 16,0 0 1 0,0-1-1-16,0 5 0 15,0-4 0-15,0 3 1 16,0-3-1-16,0 7 0 15,0 0 0-15,0 4 0 16,0 3 0-16,0-7 0 0,1 3-1 16,-1 8 1-16,-4 0-1 15,4-8 1-15,0 8-1 16,0-4 1-16,0 3-1 16,0 1 0-16,4 3 0 15,0 0 0-15,0 4 0 16,4-4 0-16,0 0 0 0,4 0 0 15,-4-3 0-15,-4-1 0 16,4 1 0-16,0-4 1 16,0-4-1-16,-1 1 1 0,5-4-1 31,0-4 1-31,0 1 0 16,0-4 0-16,0 0-1 15,0-4 1-15,0 1-1 16,0-4 1-16,4-1-1 0,-4 1 0 15,4 4 0-15,0-1 0 16,0-3 0-16,-5 0 0 16,1 0 0-16,0-4 0 15,0-3 0-15,0 0 0 0,0 0 0 16,-4 0 0-16,0-1 0 16,-4 1 0-16,0 4 0 15,0-1 0-15,0 0-1 16,0 1 1-16,0 6-1 15,0-3 1-15,0 0 0 0,0 3 0 16,0 4 0-16,0 4 0 16,-4 3 0-16,4-4 0 15,-4 8 0-15,0-4 0 16,0 0 0-16,4 7 0 16,0-4-1-1,0 4 1-15,0 4 0 16,0-1 1-16,0 1-1 15,0 3 1-15,0 0-1 16,0 0 0-16,4 0 0 16,-4 8 0-16,0 2 0 15,0-2 0-15,0-1 0 0,0-4 1 16,0 1-1-16,0 3 0 16,0 0 0-16,4-3 1 15,0 0-1-15,-4-1 1 0,0-3-1 16,0 0 1-16,4-3-1 15,-4-4 0-15,4 0 0 16,-4-3 1-16,0-4-1 16,0 0 1-16,0 0-4 15,0-7 1-15,0 0-7 16,0 7 0-16</inkml:trace>
          <inkml:trace contextRef="#ctx0" brushRef="#br0" timeOffset="818.41">981 744 14 0,'-4'-7'7'0,"4"14"3"15,0-7 2-15,0 0-11 16,0 0 1-16,0 4 0 15,0-4 0-15,0 7-3 0,0 0 1 16,0 0 2-16,0 0 0 16,0 7-1-16,0 0 1 15,0 1-1-15,4-1 1 0,-4 7-2 16,4-7 1-16,0-7-1 16,-4 4 1-16,0-1-1 15,4 1 1-15,0-1 0 16,-4-3 0-16,0 0 0 15,0 1 0-15,0-5 0 16,0 1 0-16,0-4-1 0,0 0 1 16,0 0 0-16,0 0 0 31,0-7-1-31,0-1 1 0,0 8-1 0,0 0 0 31,0 0 0-31,0-7 0 0,4-3-1 16,-1-1 1-16,1 1 0 15,4-4 0-15,0-1 0 16,0 5 0-16,0-4 0 16,0 3 0-16,4-3 0 0,-4 0 0 15,0 3-1-15,0-3 1 16,0 4 0-16,0 3 0 16,4 0-1-16,0-1 1 15,-1 1 0-15,5 0 0 0,-8 0-1 16,4 7 1-16,-4-3 0 15,4 3 0-15,-4-4 0 16,0 4 0-16,0-3 0 16,0 6 1-16,0-3-1 15,-4 4 1-15,0-1 0 16,0-3 0-16,0 4-1 16,0-1 0-16,-4 4 0 15,0-3 1-15,0-4-1 0,0 0 0 31,0 3-3-31,0-3 1 16,0-3-7-16,7-1 0 16</inkml:trace>
          <inkml:trace contextRef="#ctx0" brushRef="#br0" timeOffset="1382.47">941 490 18 0,'0'4'9'0,"8"-4"-2"16,-8 0 8-16,0 0-14 16,4 0 1-16,4 0 0 0,0 0 0 15,0 0-3-15,4-4 1 16,3 1 1 0,1-1 1-16,0 1-1 15,8-4 1-15,0 3-1 16,4 1 1-16,-5-1-2 15,1 1 1-15,-4-1 0 16,0-3 0-16,-4 4-1 16,0-1 0-16,0 4-1 15,-5 0 1-15,1-3-3 0,0-1 0 16,-4 4-5-16,4-3 0 16</inkml:trace>
          <inkml:trace contextRef="#ctx0" brushRef="#br0" timeOffset="1831.64">1298 325 18 0,'0'3'9'0,"8"-3"-5"16,-8 0 9-1,0 0-11-15,4 0 0 16,4 0 1-16,0 0 0 0,0 0-4 16,0 4 0-16,4-1 3 15,0 1 0-15,-4-1-1 0,4 1 1 16,-1-1-1-16,1 1 1 15,-4 3-1-15,4 0 0 0,-4-3 0 16,0-1 0-16,-4 4 0 16,0 0 1-16,-4 0-1 31,-4 0 0-31,-4 0-1 16,4 0 1-16,-4 4 0 15,0-4 0-15,0 0-1 16,0 0 1-16,0 0-1 15,0 0 0-15,1-3-7 0,3-1 0 16,4 1-3-16,0 3 1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48-110 64,'0'0'122,"0"0"-20,0 0-25,0 0-15,0 0-14,0 0-7,0 0-3,0 0-4,-17-8-3,17 8-4,0 0-2,0 0-3,0 0-2,0 0-4,-16-17 0,16 17 1,0 0 0,0 0 0,0 0 0,0 0-2,0 0 1,0 0-3,-16-8-2,16 8-7,0 0 5,0 0-5,0 0 5,0 14-3,0-14 5,0 0-2,0 16 1,0-16 1,4 17-3,-4-17 0,8 22-3,-2-6 0,-6-16-3,12 29 1,-5-13-2,-7-16 1,14 28-2,-14-28 1,15 23-2,-15-23 2,13 17-1,-13-17 0,0 0 1,0 0-1,14 16 1,-14-16 0,0 0 0,0 0 0,0 0-2,0 0-6,16 0-25,-16 0-128,0 0-8,0 0-9,0 0-16,-9 9-5</inkml:trace>
  <inkml:trace contextRef="#ctx0" brushRef="#br0" timeOffset="1">232 335 200,'4'-14'150,"-4"14"-2,18 0-63,-18 0-15,0 0-13,-13 0-13,13 12-4,-9-12-5,9 14-5,0-14-7,-2 27-3,2-27-7,0 31-2,0-15-3,0 2-1,6 0-2,2 1 0,2-3-3,-1 1 1,-9-17-1,19 25 0,-19-25-1,18 13 0,-18-13-1,0 0 2,23 6-2,-23-6-3,0 0-15,0 0-60,14 0-83,-14 0-11,0 0-6,0 0-19</inkml:trace>
  <inkml:trace contextRef="#ctx0" brushRef="#br0" timeOffset="2">486 734 262,'0'0'164,"0"0"-7,-16 0-73,25 14-12,-9-14-16,0 0-17,0 0-6,7 24-9,-7-24-4,7 23-7,-7-23-2,7 28-7,-7-28 0,12 22 0,-12-22-3,12 17-1,-12-17-5,0 0-15,26 39-96,-26-39-46,0 0-11,0 18-9,0-18-14</inkml:trace>
  <inkml:trace contextRef="#ctx0" brushRef="#br0" timeOffset="3">104-161 211,'0'0'154,"0"0"-35,14 0-27,-14-13-21,18 13-10,-16-13-24,22 13-5,-8-19-10,12 12-2,-2-12-9,9 6 0,-2-8 1,4 3-6,-1 0 2,2 4-4,-7-7 1,1 9-4,-8-2 2,-3 2-2,-4 4 1,-17 8-1,26-6-3,-26 6-8,14 0-29,-14 0-116,0 0 0,0 0-19,0 0-4</inkml:trace>
  <inkml:trace contextRef="#ctx0" brushRef="#br0" timeOffset="4">68-13 108,'0'0'140,"0"0"-43,-6-22 3,6 22-14,0 0-6,0 0-18,-3-23-3,3 23-10,0 0-10,0 0-9,0 0-8,0 0-5,0 0-5,3 12-2,-3-12-4,4 31 2,-2-10-4,2 5 2,-3 6-3,4 4 1,-5 2-2,2 4 2,-2 2-4,1 2 3,2 3-3,-1-4 1,-2-4-2,5 2 3,-5-9-2,1-2 1,3-7-1,-2-5 1,3-4-2,-5-16 2,3 18 0,-3-18 0,0 0 0,0 0 0,0 0 0,0 0 0,0 0 0,0 0 0,0-11-1,0 11-1,0-24 2,0 24-1,0-30 1,0 11-2,0 0 2,0-2-1,0 0 2,0-2-2,2-2 1,-2 1-2,0 2 3,0-4-3,2 0 2,-2 0-2,0-4 2,0 4-2,0-7 3,0 6-2,0-1 1,-2 2-2,-3 4 2,0-1-1,-1 3 1,0 5-2,1-1 2,5 16-2,-7-23 2,7 23-2,-2-22 2,2 22-2,0-18 2,0 18-1,0-18 0,0 18-1,0 0 2,0-20-1,0 20 0,0 0 0,0 0 0,0-15 0,0 15 0,0 0 0,0 0 0,0 0 0,0 0 0,0 0 0,0 0 0,0 0 1,0 0 0,0 0 0,0 0 0,9 2 1,-9-2-1,17 8 0,-17-8 1,18 16-1,-18-16-1,24 18 1,-24-18-1,26 21 1,-12-9-1,5 2 2,0 0-3,4 2 3,-3-3-2,6 4 2,-2-1-1,0-1 1,-2 6-1,0-6 1,-1 1-2,-3-2 2,-3-2-2,1 0 2,-16-12-2,21 20 2,-21-20-2,0 0 1,19 19 0,-19-19 1,0 0-1,0 0 0,9 19-1,-9-19 0,0 0-2,0 0-8,8 34-62,-8-34-97,0 0-5,-10 0-13,10 0-16</inkml:trace>
  <inkml:trace contextRef="#ctx0" brushRef="#br0" timeOffset="5">646 1029 304,'0'0'163,"0"14"-11,0-14-81,0 0-15,0 0-12,11 18-10,-11-18-9,7 19-6,-7-19-4,7 21-1,-7-21-5,7 32-1,-4-18-5,-1 2-2,4 6-7,-6-22-21,18 37-128,-18-37-7,8 27-11,-8-27-12,10 18-5</inkml:trace>
  <inkml:trace contextRef="#ctx0" brushRef="#br0" timeOffset="6">908 1442 332,'0'0'164,"0"0"-38,26 39-53,-26-39-14,10 26-10,-10-26-13,16 31-7,-16-31-6,23 37-5,-16-21-1,7 8-10,-4-6 3,3-2-11,-1 11-20,-12-27-140,8 29-4,-8-29-12,0 0-19,0 0 0</inkml:trace>
  <inkml:trace contextRef="#ctx0" brushRef="#br0" timeOffset="7">819-792 125,'-10'2'152,"10"-2"3,0 0-45,0 0-20,0 0-23,0 0-15,0 0-10,0 0-9,-6 16-6,6-16-6,0 0-4,0 0-4,0 0-3,10 8-1,-10-8-2,22 3-2,-22-3-1,30 1 0,-12 2-2,1 0 0,1 0-1,4-3-1,0 0 1,-4 0-1,4 0 1,-3 0-1,4 0 0,-5 0 1,1 0-1,-5 0 1,-16 0-1,30 0 0,-30 0 0,18 0 0,-18 0 1,0 0 0,0 0 0,0 0 0,0 0-1,0 0 1,0 0 0,0 0 0,0 6 0,0-6-1,0 0 1,-11 16 0,11-16-1,0 0 1,-13 18 0,13-18 0,-18 21-1,18-21 0,-14 22 1,14-22 0,-12 35 0,4-15-1,2 2 2,-4 3-2,3 1 2,1 5-2,-3 1 2,-2-3-2,1 3 2,-3-1-3,4 2 3,-3-7-3,2 0 3,2-8-2,0 0 1,8-18 0,-12 21 1,12-21-1,0 0 1,0 0-1,0 0 0,0 0-1,0 0-5,0 0-26,2-14-138,-2 14 3,0 0-22,10-18-8,-10 18-15</inkml:trace>
  <inkml:trace contextRef="#ctx0" brushRef="#br0" timeOffset="8">888-196 277,'0'0'150,"0"0"0,0 0-85,0 0-10,0 0-13,0 0-9,0 0-8,0 0 3,0-10-7,0 10 1,6-20-9,-6 20-1,14-25-6,-14 25 0,23-33 2,-10 15-4,1-3 1,6-1-3,-2 0 1,0-4-2,0 1 2,1-1-2,2-3 1,-1-1-1,-1 4 1,3-5-2,-2 2 2,2 3-2,0 1 2,-8 4-2,-1 6 2,-13 15-1,19-24 2,-19 24 0,0 0 2,0 0 0,0 0 1,0 0-1,0 0 0,0 0 0,0 0-1,0 0 0,0 0-1,0 0-1,0 0 1,0 0 0,0 0-1,12 14 0,-12-14 0,4 29 0,-1-15-1,2 6 1,1 2-2,2-1 2,2 5-1,1-1 0,-1 1 0,6 4 0,-2 2 0,0-4 1,3 5-2,-2-2 3,0-5-3,0 7 0,-1-6 0,2-3 0,-4-1 0,2-1 0,-2-5 0,1 3 0,-13-20 0,20 25 0,-20-25 0,16 20 0,-16-20 0,8 18 0,-8-18 0,0 0 0,8 16 0,-8-16 0,0 0 0,0 0 0,0 0 0,0 0 0,0 0 0,0 0 0,0 0 0,-8 0-148,8 0-33,0 0-3,-17-26-24,9 7-6</inkml:trace>
  <inkml:trace contextRef="#ctx0" brushRef="#br0" timeOffset="9">690-507 186,'0'0'159,"0"0"-19,0 24-34,0-24-31,0 0-19,0 0-17,0 0-7,7-7-9,11 2-7,-18 5-2,30-23-5,-11 4-1,6 2-4,-1-5 0,4 2-2,0-3 0,-2 4-1,-1 4 1,-3 2-3,0 3 2,-7 0-2,2 5-5,-17 5-11,32 0-62,-32 0-75,19-1-9,-19 1-11,18-17-9</inkml:trace>
  <inkml:trace contextRef="#ctx0" brushRef="#br0" timeOffset="10">2076 449 112,'0'-10'158,"0"10"-4,0 0-50,0 0-20,19 0-19,-23-14-18,4 14-10,0 0-7,0 0-8,0-25-4,0 25-4,0 0-2,-20-14-2,2 7-3,18 7-1,-33 0-2,16 0 1,-5 0-3,0 7 1,1-1 0,3 5 1,-1-1-2,0 7 2,1-4-2,3 5 1,-2-3-1,5 5 2,0 0-2,4 5 2,-4-3-2,8 1 2,0 2-2,0 0 2,4-2 3,0 1-6,0-1 6,12-7-7,-6 1 6,-6-17-7,26 21 8,-9-16-8,0-5 2,4 0 3,-2-6-8,0-9 7,2-3-7,2 0 7,-3-7-7,0-1 6,2 0-5,-2-7 2,1 1 3,1-6-3,-3-3 4,1-5-4,-2-3 2,-1 2-2,1-4 3,-4 0-3,0 4 3,-6 3-3,2 1 2,-2 10-1,-2 2 1,-2 10-1,-3 1 1,0 3-2,-1 17 2,2-21-2,-2 21 1,0 0 0,0-18-1,0 18 1,0 0 1,0 0 0,0 0 0,0 0 1,0 0 1,-2 13 0,2-13 0,-6 29 1,0-9-2,4 6 2,-2-1-2,3 7 2,0 3-3,1 3 2,0 5-2,0 6 2,0-5-3,0 1 3,0 4-3,0-4 3,2-4-3,4-2 3,0-7-3,-1 1 2,2-8-1,-2 0 0,2-7-1,-7-18 2,8 27-3,-8-27 2,0 0 0,0 0 0,0 0-1,0 0-1,0 0-1,4-12-3,-4 12-11,-4-33-29,4 33-123,-1-20-12,1 20-4,-8-27-19,8 27-1</inkml:trace>
  <inkml:trace contextRef="#ctx0" brushRef="#br0" timeOffset="11">2574-117 460,'0'0'166,"0"0"0,30 0-124,-30 0-5,25-2-11,-25 2-7,39-7-5,-14 4-3,7 3-2,0-2-2,6 1-1,0-2-1,3 3-2,-2-4 0,4 0-1,-7 3-1,-4-3-1,-4 4-4,-5-3-8,2 6-25,-25-3-127,0 0-9,0 0-6,0 0-20,0 0 1</inkml:trace>
  <inkml:trace contextRef="#ctx0" brushRef="#br0" timeOffset="12">2585 282 458,'0'0'165,"0"0"-6,0-24-120,0 24-7,0 0-7,15 19-6,-15-19-5,6 26-1,-6-26-3,5 32 1,-4-17-4,5 5 0,-4-4-2,3 8 1,-1-4-2,1 1 1,-2-2-3,1 7 1,-1-6-2,1 5 2,-2-7-2,0 2 1,0-6-1,-2-14 0,6 25 0,-6-25 0,0 0 0,11 18 0,-11-18-1,0 0 1,0 0 0,17 0 0,-17 0-1,0 0 1,23 0 0,-23 0-1,15-12 1,-15 12-1,21-13 1,-21 13-1,22-25 2,-22 25-2,22-27 0,-9 11 0,0-2 1,3-5-1,0-3 1,5-1-2,2-4 2,-3-1-2,4 0 2,-1 3-1,-3 1 1,1 1-2,-4 5 2,-1 5-2,-16 17 2,20-26-1,-20 26-1,0 0 1,17-12-1,-17 12-1,0 0-9,0 0-40,0 0-120,0 0-5,16-13-11,-16 13-17,0 0-1</inkml:trace>
  <inkml:trace contextRef="#ctx0" brushRef="#br0" timeOffset="13">3134-280 393,'0'0'153,"0"0"2,4-17-122,19 21 1,-23-4-7,32 6-5,-32-6-8,40 10-3,-26-6-1,10 6-1,-24-10-1,32 18 2,-32-18 6,24 29-8,-24-29 7,7 29-7,-7-29 7,0 35-9,0-35 6,-7 29-11,7-29 1,-13 23 0,13-23-3,-11 20-1,11-20-6,0 0-13,-1 34-78,1-34-65,0 0-14,-11 13-7,11-13-14</inkml:trace>
  <inkml:trace contextRef="#ctx0" brushRef="#br0" timeOffset="14">3483 410 404,'0'0'168,"0"0"-13,17 0-104,-17 0-10,35-7-12,-17-4-7,12 10-6,-4-11-5,5 9-3,-1-3-2,-3 0-2,-1 3-7,-7-4-14,13 13-97,-32-6-50,16 4-5,-16-4-16,0 0-6</inkml:trace>
  <inkml:trace contextRef="#ctx0" brushRef="#br0" timeOffset="15">3547 628 348,'0'0'167,"0"17"1,-3-26-98,18 18-4,-15-9-22,25 0-9,-25 0-9,39-9-10,-15 4-4,2-2-5,2 3-6,-1-5-12,12 9-41,-17 0-117,5-6 2,-7-1-21,0 2-5</inkml:trace>
  <inkml:trace contextRef="#ctx0" brushRef="#br0" timeOffset="16">4732 348 325,'16'-12'165,"-16"12"-7,0-26-91,17 26-10,-17-13-17,0 13-12,0-20-8,0 20-4,-4-24-2,4 24-2,-25-16-2,9 11-2,-12-1-1,5 6-2,-6 0-2,3 7 0,2 5-2,-2 1 1,1 4-2,4 2 1,2 0-1,3 3 2,0 1-2,4 5 3,0-2-3,1 0 3,4 3-3,3-2 3,2 0-3,2-4 2,0-1-3,8-3 2,-8-19-1,24 24 1,-8-19-1,6-5 0,-2 0 1,6-9-1,3-5 1,1-4-1,1-3 1,2-4-2,1 0 2,-2-1-2,0 2 2,-4 3-1,-5 2 0,-4 3 0,-19 16 0,25-22 0,-25 22 1,0 0-1,0 0 1,0 0 1,0 0 1,-4 22 1,4-22 0,-12 35 1,12-15-1,0-1 1,0 5-2,0 0 0,0-2-1,13 1 0,0-1-2,5-6 1,4 1-1,3-6 0,-2-4-3,2-7-3,5 4-23,-30-4-141,32-11 0,-20-7-15,2-1-9,-9-7-14</inkml:trace>
  <inkml:trace contextRef="#ctx0" brushRef="#br0" timeOffset="17">4432-91 514,'0'0'170,"-17"-3"1,27 3-126,-10 0-11,0 0-9,0 0-8,21 6-5,-4-6-5,7 4 0,0-4-3,9 1-1,1-1-2,8 1 1,2-1-2,5 0 1,1 0 0,1 4-1,1-4 0,-3 0 0,0 0 1,-3 0-1,-6 0 0,-5 0-1,-5 0 2,-8 0-1,-4 0 0,-18 0 1,15 7-1,-15-7 1,0 15 0,0-15 1,-17 25-2,17-25 1,-23 26 1,11-9-2,12-17 0,-22 28 0,12-10-3,10-18-5,-14 30-20,-12-26-139,26-4-9,-18 12-8,18-12-16,-17 0-5</inkml:trace>
  <inkml:trace contextRef="#ctx0" brushRef="#br0" timeOffset="18">5765 522 501,'-6'-14'162,"0"-5"-2,-15-3-139,16 6-5,-15-4-2,4 6-3,-10-4-3,0 12-4,-6-5 0,1 11 0,-3 0-1,2 9 1,1 3 0,6 6 1,1 4-2,6 2 2,4 3-3,7 1 3,3-3-3,4 3 2,1-4-3,11 0 2,5-4-2,4-7 1,5-7-1,4-5 1,2-1-1,3-7 0,-1-12 1,2-4-2,-4-6 3,-2-4-4,-2-10 4,-2-2-4,-1-7 3,-2-6-3,-2-2 4,-3-1-4,2 4 3,-2 2-3,0 6 3,-6 10-3,-2 11 3,-1 9-2,-9 19 1,5-17-1,-5 17 1,0 0 0,0 0 0,-10 14 2,2 5-2,2 3 1,-2 7-1,0 6 3,-1 5-4,4 5 3,1 6-4,0 2 4,4 2-5,0 4 4,0-7-3,0 1 2,0-9-2,0-5 2,0-7-2,0-3 1,0-9-1,0-20 0,4 20-8,-4-20-12,0 0-99,0 0-52,0 0-1,4-31-21,-3 7-4</inkml:trace>
  <inkml:trace contextRef="#ctx0" brushRef="#br0" timeOffset="19">6306-143 447,'0'0'171,"0"0"-1,12 21-93,-12-21-51,0 39 0,-12-18-6,6 18-3,-6-4-8,4 10 1,-6-4-5,2 10 2,0-2-5,2 4 3,0-6-5,0 3 3,2-5-3,2-3 2,1-3-3,2-5 2,2-7-2,1-5 2,0-4-2,0-1 2,0-17-1,14 19 0,-14-19 0,27 7 0,-9-7 0,5 0 0,2 0-3,-2-9-5,7 5-12,-18-22-52,12 20-95,-24 6-11,15-16-7,-15 16-19</inkml:trace>
  <inkml:trace contextRef="#ctx0" brushRef="#br0" timeOffset="20">6079 322 522,'0'0'164,"0"0"-11,0 0-123,30-7-5,-30 7-4,38-5-4,-17-2-3,9 7-3,0-2-2,6-1-2,-2-1-2,2 4-1,-2-3-2,0-1-4,-1 4-10,-17-16-68,6 16-88,-22 0-8,0 0-12,0 0-14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6:38.995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BE1576-D9DE-479F-BBC1-201C17B335AA}" emma:medium="tactile" emma:mode="ink">
          <msink:context xmlns:msink="http://schemas.microsoft.com/ink/2010/main" type="inkDrawing" rotatedBoundingBox="9056,14889 13822,14250 13830,14311 9064,14949" semanticType="callout" shapeName="Other"/>
        </emma:interpretation>
      </emma:emma>
    </inkml:annotationXML>
    <inkml:trace contextRef="#ctx0" brushRef="#br0">47 2017 19 0,'0'0'9'0,"4"0"-5"0,-4 0 9 15,0 0-12-15,0 0 0 0,0 0 1 16,0 0 1-16,0 0-4 16,8 0 1-16,0-4 2 15,0 8 0-15,4-8-1 31,0 4 1-31,8 0 0 0,0-3 0 0,11-4-1 32,9-4 1-32,8 4-1 15,3 0 0-15,1-7 0 0,3 3 1 0,1-3-2 16,7 0 1-16,8 4 0 16,9-1 0-16,7-3 0 15,0 0 0-15,4 0-1 16,8-4 1-16,12 0-1 15,4 4 1-15,-4 0-1 16,0-7 1-16,8 0-1 16,12 3 0-16,3 4 0 15,-11-4 0-15,12-6 0 0,8 6 0 16,3 0 0-16,-7 1 0 16,4-4 0-16,3 3 0 15,-3 4 0-15,-8-4 0 0,-5 1 0 31,5-1 0-31,-8 4 0 16,-8 0 0-16,-4 3 0 16,-12-3 1-16,-4 0-1 15,-8 3 0-15,-4 4 0 16,-4-3 1-16,-7 3-1 0,-1 7 0 16,-8-4 0-16,1 4 1 15,-9-3-1-15,-7-1 1 16,-9-3-1-16,-7 4 1 15,-4-1-1-15,-12 0 1 0,-1 1 0 16,-7-1 0-16,0-3-1 16,-4 4 1-16,0-4-4 15,-8 7 1-15,-4-4-9 16,0 4 0-16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6:35.91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D4CCCD-4B99-4B69-9A12-C1BDDCEAC03F}" emma:medium="tactile" emma:mode="ink">
          <msink:context xmlns:msink="http://schemas.microsoft.com/ink/2010/main" type="writingRegion" rotatedBoundingBox="11642,13436 9013,14919 8313,13677 10942,12195"/>
        </emma:interpretation>
      </emma:emma>
    </inkml:annotationXML>
    <inkml:traceGroup>
      <inkml:annotationXML>
        <emma:emma xmlns:emma="http://www.w3.org/2003/04/emma" version="1.0">
          <emma:interpretation id="{01C35149-8800-4787-8CDE-B38B3B7EB24D}" emma:medium="tactile" emma:mode="ink">
            <msink:context xmlns:msink="http://schemas.microsoft.com/ink/2010/main" type="paragraph" rotatedBoundingBox="11642,13436 9013,14919 8313,13677 10942,12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49FA9-653A-4DA9-9B22-753A0C8F2961}" emma:medium="tactile" emma:mode="ink">
              <msink:context xmlns:msink="http://schemas.microsoft.com/ink/2010/main" type="line" rotatedBoundingBox="11642,13436 9013,14919 8313,13677 10942,12195"/>
            </emma:interpretation>
          </emma:emma>
        </inkml:annotationXML>
        <inkml:traceGroup>
          <inkml:annotationXML>
            <emma:emma xmlns:emma="http://www.w3.org/2003/04/emma" version="1.0">
              <emma:interpretation id="{DEC64EAE-ACB9-429E-81E7-B544EFEC8818}" emma:medium="tactile" emma:mode="ink">
                <msink:context xmlns:msink="http://schemas.microsoft.com/ink/2010/main" type="inkWord" rotatedBoundingBox="11642,13436 9013,14919 8313,13677 10942,12195"/>
              </emma:interpretation>
            </emma:emma>
          </inkml:annotationXML>
          <inkml:trace contextRef="#ctx0" brushRef="#br0">-3936-1108 12 0,'4'-10'6'0,"0"17"7"0,0-4-6 16,-4 4-5-16,0 4 1 16,0-4 0-16,0 4 1 15,0-1-5-15,0 1 1 16,-4 6 2-16,4 5 1 0,0-1-1 16,-4 3 1-16,0 5-1 15,0-1 0-15,4 0-1 16,-4 7 1-16,4-3-1 15,0 0 1-15,0 3-1 16,0-7 0-16,0-6 0 16,0-1 0-16,-4-4-1 15,0-3 1-15,0 1-1 16,4-5 1-16,0-6-1 16,0-1 1-16,0-3-1 15,0 0 0-15,0-7 0 16,0-3 1-16,0 2-1 0,0-6 0 15,0-3 0-15,4-1 0 0,-4 0 0 16,4-6 0-16,0 3 0 16,4-1 0-16,0-2-1 31,0-1 1-31,0 0-1 16,0-10 1-16,4 3 0 15,0 8 0-15,3-1-1 16,1 7 1-16,4-3 0 15,-4 7 0-15,0 3-1 0,-1 1 1 16,5-1-1-16,0 4 1 16,0 0 0-16,-4 7 0 0,-1-3 0 15,1 3 0-15,0 0 0 16,-4-4 1-16,0 1-1 16,-4-4 1-16,0 3-1 15,-5 0 0-15,-3 4-9 16,-3 8 0-16</inkml:trace>
          <inkml:trace contextRef="#ctx0" brushRef="#br0" timeOffset="750.53">-3592-878 30 0,'0'-4'15'0,"0"1"-11"16,0 3 21-16,0 0-24 31,0 0 0-31,0 0 0 16,0 0 0-16,0 0-2 0,-4 0 1 15,4 3-8-15,0 4 1 16,-8-3-3-16,-4 10 1 15</inkml:trace>
          <inkml:trace contextRef="#ctx0" brushRef="#br0" timeOffset="466">-3659-727 12 0,'0'4'6'0,"4"-8"8"0,-4 4-3 15,0 0-9-15,4 4 0 16,0 3 1 0,-4 3 1-16,0 1-5 0,4 0 1 15,-4-1 3-15,0 4 1 16,0 0-2-16,0 4 1 0,0 3-1 15,0 0 0-15,0-3-1 16,0 3 1-16,0-3-1 16,0 3 0-16,-4-7-1 15,4-3 0-15,0-4-2 16,0-4 0-16,0 1-7 16,0-4 0-16</inkml:trace>
          <inkml:trace contextRef="#ctx0" brushRef="#br0" timeOffset="-1150.89">-2833-1079 18 0,'-12'-4'9'0,"20"11"0"15,-8-7 4-15,0 0-12 31,0 0 1-31,8 0 0 16,-4 0 1-16,4-7-3 0,4 3 0 16,4-3 2-16,4 4 0 0,-1-1-1 15,5-3 1-15,4 0 0 16,-1 0 0-16,5-7-1 16,4 0 0-16,-1 0 0 15,5 3 0-15,-1-6-1 16,-3 3 1-16,7 3-1 15,-7 0 0-15,0 1 0 16,-5-1 0-16,1 1 0 16,-5 3 0-16,-3-1 0 0,0 5 1 15,0-1-1-15,-1 1 1 16,-11-1-1-16,0 1 1 16,-4-1 0-1,0 1 0-15,-8 3-1 16,0 0 1-16,0 0-1 15,0 3 1-15,0 4-1 16,0 0 0-16,0-3 0 16,0 3 0-16,-4 4 0 0,0-1 1 15,0 4-1-15,0 4 1 16,0-4 0-16,0 7 0 16,0 0-1-16,-4 4 1 15,4-7-1-15,-8-1 1 0,5 5-1 16,-5-1 1-16,0 3-1 15,4 1 1-15,-4 0-1 16,0-1 1-16,0-2-1 16,4-1 1-16,1-4-1 31,-1-2 1-31,4-5-1 0,0 1 0 16,0-8-2-16,0 8 1 15,0-8-10-15,0 4 0 16</inkml:trace>
          <inkml:trace contextRef="#ctx0" brushRef="#br0" timeOffset="-1986.88">-4396 780 16 0,'-8'3'8'0,"8"-10"-3"0,0 7 8 0,0 0-11 16,0 0 1-16,0 0 1 16,0 4 0-16,0-4-5 15,0 0 0-15,0 0 4 16,0 0 0-16,4-11-1 31,4 0 0-31,0 4-1 16,4-7 1-16,4 4-1 0,-1-8 1 15,5-3-1-15,4 0 0 16,4-4-1-16,7-10 1 16,5 0-1-16,8-4 1 0,7-4-1 15,-3-13 0-15,7 7 1 16,8-8 0-16,13-10 0 16,3 4 0-16,4-12 0 15,0 1 0-15,-11 0-1 16,-1-3 1-16,4 3 0 0,8-8 0 15,0 8-1-15,1 0 0 16,-9 0 0-16,-4 0 0 16,-11 11 0-16,-9-1 1 0,1 8-1 31,-1-1 0-31,-3 8 0 16,-5-1 1-16,1 15-1 15,-5 3 1-15,-3 4 0 16,-4 0 0-16,3 0 0 15,-7 3 0-15,0 4 0 16,-9 0 1-16,1 3-1 0,-8 0 0 16,0 4 0-16,0 4 0 15,-4-1-1-15,0 1 1 16,-1 6-1-16,-3 1 0 16,-8 3 0-16,4-4 1 0,0 1-1 15,-4-1 0-15,0 4-6 16,0-4 1-16,0 8-8 15,-8 0 1-15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6:41.29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E45BD7-D527-49B7-B8B1-7758E63C6DD4}" emma:medium="tactile" emma:mode="ink">
          <msink:context xmlns:msink="http://schemas.microsoft.com/ink/2010/main" type="writingRegion" rotatedBoundingBox="12073,14135 13958,14135 13958,15634 12073,15634"/>
        </emma:interpretation>
      </emma:emma>
    </inkml:annotationXML>
    <inkml:traceGroup>
      <inkml:annotationXML>
        <emma:emma xmlns:emma="http://www.w3.org/2003/04/emma" version="1.0">
          <emma:interpretation id="{723F3E89-B71E-475D-B1B3-53DAA43693B7}" emma:medium="tactile" emma:mode="ink">
            <msink:context xmlns:msink="http://schemas.microsoft.com/ink/2010/main" type="paragraph" rotatedBoundingBox="12073,14135 13958,14135 13958,15634 12073,15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390E5-CAAF-4404-91F4-28E4A50EBABE}" emma:medium="tactile" emma:mode="ink">
              <msink:context xmlns:msink="http://schemas.microsoft.com/ink/2010/main" type="line" rotatedBoundingBox="12073,14135 13958,14135 13958,15634 12073,15634"/>
            </emma:interpretation>
          </emma:emma>
        </inkml:annotationXML>
        <inkml:traceGroup>
          <inkml:annotationXML>
            <emma:emma xmlns:emma="http://www.w3.org/2003/04/emma" version="1.0">
              <emma:interpretation id="{822C7DB6-1A56-4AD6-B2AE-545D02E97904}" emma:medium="tactile" emma:mode="ink">
                <msink:context xmlns:msink="http://schemas.microsoft.com/ink/2010/main" type="inkWord" rotatedBoundingBox="12073,14830 12569,14830 12569,15634 12073,15634"/>
              </emma:interpretation>
            </emma:emma>
          </inkml:annotationXML>
          <inkml:trace contextRef="#ctx0" brushRef="#br0">-1304 734 12 0,'0'-4'6'0,"4"8"10"16,-4-4-4-16,0 0-11 15,0 3 0-15,0 1 1 16,0 3 0-16,0 3-2 15,0 5 0-15,0-5 2 16,0 1 1-16,-4 3-1 16,0 7 0-16,4 4 0 0,0-1 0 15,0 5 0-15,0-1 0 16,0-3-1-16,-4-4 0 16,0-4 0-16,0-3 1 15,4 1-2-15,-4-5 1 16,0-3 0-16,0-3 0 15,0-1-1-15,4-6 1 16,-4-4-1-16,0 0 1 16,4-4-1-16,0-3 1 0,0 0-1 15,0-4 0-15,0 1 0 16,4-1 1-16,0 0-2 16,4 1 1-16,0-1 0 15,4 7 0-15,0-3-1 16,3 4 1-16,5-4-1 15,0 0 1-15,4-8-1 16,0 8 1-16,-4 4 0 16,-1-1 0-16,5 0 0 15,4 1 0-15,-4-1 0 16,0 1 0-16,-1 3 0 16,1 0 0-16,-4 0 0 15,-4 3 1-15,0 1-1 16,-4-1 0-16,0 4 0 15,-4 4 0-15,-1-4-5 16,1 3 1-16,-4 4-6 16,0 7 0-16</inkml:trace>
          <inkml:trace contextRef="#ctx0" brushRef="#br0" timeOffset="118.91">-872 1256 11 0,'0'-4'5'0,"8"-13"6"15,-8 10-1-15,4 0-8 16,0 0 0-16,0-11 1 15,0 7 0-15,-4-6-4 16,0-1 1-16,0 4 3 16,-4-4 0-16,-4 1-1 15,4-1 1-15,-4 4-1 0,0 0 1 16,0 3-1-16,-4 4 0 16,0 0 0-16,1 4 0 15,-1 3-1-15,4 0 0 16,0 3 0-16,-4 4 0 15,4 0 0-15,-4 4 0 32,0 14 0-32,4 3 0 15,0 0 0-15,0 11 0 0,-4-7 0 16,4-1 0-16,1 5-1 16,3-1 1-16,0-7-1 15,0-3 1 1,0 6-1-1,0-6 1-15,0-7-1 16,4-4 1-16,-4 0-1 16,0-3 1-16,0-4-1 15,0 0 1-15,0-4-1 16,-4 4 0-16,4-7-1 16,0 0 1-1,0 0-3-15,0-7 1 0,4 7-7 16,0-7 1-16,0 7-3 15,-4 4 0-15</inkml:trace>
          <inkml:trace contextRef="#ctx0" brushRef="#br0" timeOffset="428.26">-1229 1372 23 0,'0'0'11'0,"8"-10"-9"15,-8 10 17-15,0 0-18 16,8 0 1-16,0 0 2 16,4 0 0-16,0 0-4 0,3 0 0 0,5 0 2 15,0 0 1-15,4 0-1 16,4-4 0-16,0 1-1 15,7 3 0-15,-3 0-1 16,-8 3 1-16,0-3-2 0,-5 0 0 16,-3-3-9-16,-4 10 1 15</inkml:trace>
          <inkml:trace contextRef="#ctx0" brushRef="#br0" timeOffset="-1484.42">-7 7 16 0,'-4'-7'8'0,"4"7"3"16,0 0 1-16,0 0-11 31,0 0 0-31,0 0 1 0,0 0 1 0,4 0-4 31,4 0 1-31,0 0 3 0,0 4 0 16,4-1-2-16,0 1 1 0,0-1-1 16,4 1 1-16,4-1-1 15,3 1 0-15,5 3-1 16,0-4 1-16,4 4-1 15,3-3 1-15,-3 3-1 16,4 4 1-16,-4-4-1 16,-5 0 0-16,1-4 0 0,-4 1 0 15,0 3 0-15,0 0 1 16,-4-4-1-16,-1 1 0 16,-3-1 0-16,-4-3 1 0,-4 0 0 15,-4 4 0-15,-4-1-1 16,0 1 1-16,-4-4-1 31,0 0 1-31,0 3-1 16,-4 1 1-16,0 0-1 15,0-1 0-15,0 1 0 16,0 3 0-16,1 3 0 0,-1 1 1 16,0-4-1-16,0 0 0 15,-4-4 0-15,0 1 1 0,-4 0 0 16,-4-1 0-16,0 4 0 15,-4 0 0-15,5 0 0 16,-5 4 1-16,4-1-1 16,0 1 0-16,4 0 0 15,0-1 0-15,1 1 0 16,-1-4 0-16,4 0-1 16,0 0 1-1,4 0-1-15,0-4 1 16,4 1-2-16,0 0 1 15,0-1-3-15,0-3 1 16,4 0-10-16,0 7 1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7:39.78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2F8E6D-C455-4CA8-9933-148545938E84}" emma:medium="tactile" emma:mode="ink">
          <msink:context xmlns:msink="http://schemas.microsoft.com/ink/2010/main" type="writingRegion" rotatedBoundingBox="12269,11762 14388,13598 13484,14640 11365,12805"/>
        </emma:interpretation>
      </emma:emma>
    </inkml:annotationXML>
    <inkml:traceGroup>
      <inkml:annotationXML>
        <emma:emma xmlns:emma="http://www.w3.org/2003/04/emma" version="1.0">
          <emma:interpretation id="{D18CCF6D-4869-43BE-B15F-36CCCC608AD4}" emma:medium="tactile" emma:mode="ink">
            <msink:context xmlns:msink="http://schemas.microsoft.com/ink/2010/main" type="paragraph" rotatedBoundingBox="12269,11762 14388,13598 13484,14640 11365,12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551D2A-B63C-4CDC-B880-2AF37FD42900}" emma:medium="tactile" emma:mode="ink">
              <msink:context xmlns:msink="http://schemas.microsoft.com/ink/2010/main" type="line" rotatedBoundingBox="12269,11762 14388,13598 13484,14640 11365,12805"/>
            </emma:interpretation>
          </emma:emma>
        </inkml:annotationXML>
        <inkml:traceGroup>
          <inkml:annotationXML>
            <emma:emma xmlns:emma="http://www.w3.org/2003/04/emma" version="1.0">
              <emma:interpretation id="{EBFE78A6-8B7C-4C8C-9C53-30495915F1F7}" emma:medium="tactile" emma:mode="ink">
                <msink:context xmlns:msink="http://schemas.microsoft.com/ink/2010/main" type="inkWord" rotatedBoundingBox="12269,11762 14388,13598 13484,14640 11365,12805"/>
              </emma:interpretation>
            </emma:emma>
          </inkml:annotationXML>
          <inkml:trace contextRef="#ctx0" brushRef="#br0">-3 0 24 0,'0'0'12'0,"0"0"-9"16,0 0 13-16,4 4-14 16,-4-4 0-16,0 0 2 15,0 0 0-15,0 0-5 16,0 0 0-16,0 0 4 0,0 0 0 16,0 0-1-16,0 0 0 15,0 0-2-15,0 0 1 16,4 0-1-16,-4 0 1 15,0 0-1-15,0 0 0 0,0 0 0 16,0 0 0-16,0 0 1 16,4 3 0-16,0-3 0 15,0 4 0-15,4-1 0 32,-4 4 0-32,4-3 0 0,-4 3 0 15,4-4-1-15,-4 1 1 16,4-1-1-16,-4 1 1 15,4-1 0-15,-4 4 0 16,4-3-1-16,0 3 1 16,0 0-1-16,0 0 1 0,-1 0-1 15,1 0 1-15,4 4-1 16,0-1 1-16,0 1-1 16,4-4 1-16,0 7-1 15,4 0 1-15,0-3-1 16,3 7 1-16,1-4-1 15,0 3 0-15,4 1 0 0,4-4 0 16,3 4 0-16,5-1 0 16,4 4 0-16,-13 4 1 0,1 0-1 15,4 3 1-15,4 0-1 16,3-7 0-16,9 1 0 16,-1 2 1-16,1 1-1 15,0 0 0-15,3-1 0 16,1 1 0-16,3 0 0 31,-15 3 1-31,3 4-1 16,1 7 1-16,4-1 0 0,3-2 0 15,5 2-1-15,-1-9 0 16,-7-1 0-16,0-3 0 0,-1-1 0 16,9 1 0-16,-9 0 0 15,-7 3 0-15,4 0 0 16,-1 0 1-16,5-10-1 15,-1 3 0-15,1 4 0 16,0-4 1-16,-5 4-1 16,-7-4 0-16,3 0 0 0,1-3 0 15,-8-1 0-15,0-3 1 16,-1 1-1-16,-3-1 0 16,-8-4 0-16,4 4 0 15,-9 0 0-15,1-3 1 0,-8 0-1 31,0-1 0-31,-4-6 0 16,-4-1 0-16,4 1 0 16,-4 3 0-16,0-4 0 15,-4-3 1-15,0 4-1 16,0-4 0-16,0 0 0 0,0 0 1 16,0 0-1-16,-4-4 1 15,-4 1-1-15,0 6 0 16,-4-3 0-16,-4 0 1 15,0 0-1-15,-3 0 0 0,-1 0 0 16,-4 0 1-16,4 0-1 16,0 0 0-16,-4 0 0 15,1 0 0-15,-1 0 0 16,-4 0 1-16,0-3-1 16,-4 3 0-16,5-4 0 31,-1 4 0-31,0-3 0 0,0-1 0 15,1 1 0-15,-1-4 0 16,4 3 0-16,4-3 0 16,4 4 0-16,0-1 0 15,1-3 0-15,-5 3 0 16,4 1 0-16,0-4 0 16,4 0 0-16,0 0 0 15,4 3-1-15,-4 1 1 16,4-1 0-16,4 1 0 0,0-1 0 0,0 4 0 15,4 0 0-15,0 0 0 16,0 4-1-16,4-8 1 16,4 4 0-16,4-3 0 15,0 6 0-15,0 1 0 16,0-1 0 0,4 1 0-16,4-1-1 15,0 1 1-15,3-4 0 16,5 0 0-16,0 7 0 15,4-7 0-15,-1 3 0 16,5 1 0-16,-4-4 0 16,0 3 0-16,7 1 0 0,-7-1 1 15,4-3-2-15,-4 4 1 16,3-4 0-16,-3 4 0 0,0-1 0 16,-12 1 0-16,-1 3 0 15,1-4 0-15,0 1 0 16,-4 3 0-16,0-4 0 15,0-3 1-15,-4 0-2 16,-4 0 1-16,0-3 0 0,-8 3 0 16,0-7 0-16,0 0 0 15,-4-4 0-15,-4-3 0 16,4 3 0-16,0-3 0 16,-8-3 0-16,-4-5 0 15,-4-2 0-15,-12 3 0 16,1-4 0-16,-1-3 1 15,0-4-1-15,4-3 0 16,1 6 0 0,3 1 0-16,4 4 0 15,4 2 0-15,4 5 0 0,0-1 0 16,0 4 0-16,0 0 1 16,4-4-3-16,-4 4 1 15,5 4-7-15,-1-5 0 16,4 5-6-16,0 10 0 0</inkml:trace>
          <inkml:trace contextRef="#ctx0" brushRef="#br0" timeOffset="2590.44">1307-416 20 0,'0'-7'10'0,"8"3"-2"0,-8 4 11 0,0 0-16 16,0 0 0-16,4-7 1 16,-4 7 1-16,0 0-6 31,0 0 0-31,0 0 4 15,0 7 0-15,-4 4-1 16,0 3 0-16,0 0-1 16,0-3 0-16,0 6-1 0,0 8 1 15,0 3-1-15,-4 4 0 16,4 0 0-16,-4 3 1 16,4 14-1-16,0-10 1 15,4 0-1-15,-3-4 0 16,3-3 1-16,0 0 0 15,0-11-1-15,0 0 1 0,0-7 0 16,0 0 0-16,0-3 1 16,0-1 0-16,0-3-3 15,0-3 1-15,0-8-9 16,0 4 1-16,-4-3-4 16,-4-8 1-16</inkml:trace>
          <inkml:trace contextRef="#ctx0" brushRef="#br0" timeOffset="3109.62">978-437 25 0,'4'-18'12'0,"16"-3"-5"0,-9 17 18 15,5 1-24-15,0-4 0 0,4 3 0 16,8 4 0-16,4-7-2 16,3 4 1-16,5-4 1 15,8 7 0-15,7 0-1 16,1 3 1-16,-1 4-1 15,1 7 0-15,-5 4 0 16,1 7 1-16,-8-1-1 16,-5 8 1-16,-11 3 0 0,-4 4 0 15,-8 0 0-15,-8 7 0 16,-8 7 1-16,-4-4 0 16,-4 0-1-16,-8-3 1 15,-4-3-1 1,-4-1 1-16,-3-3-1 15,-5 0 0-15,-8-4 1 16,0-10 0-16,-3-8-1 16,-1 1 1-16,4-4 0 15,1-7 0-15,-1-7 0 16,0-7 0-16,1-7-3 0,7 0 1 16,0 0-5-16,0-4 0 15,13 4-9-15,-9 3 1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5:13:19.9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14E9F5-CC23-4757-99D0-F82E00A462C3}" emma:medium="tactile" emma:mode="ink">
          <msink:context xmlns:msink="http://schemas.microsoft.com/ink/2010/main" type="writingRegion" rotatedBoundingBox="10597,11554 15315,14571 14852,15295 10134,12278"/>
        </emma:interpretation>
      </emma:emma>
    </inkml:annotationXML>
    <inkml:traceGroup>
      <inkml:annotationXML>
        <emma:emma xmlns:emma="http://www.w3.org/2003/04/emma" version="1.0">
          <emma:interpretation id="{5A6BD927-0E6B-4F4A-826F-0ED4B2780763}" emma:medium="tactile" emma:mode="ink">
            <msink:context xmlns:msink="http://schemas.microsoft.com/ink/2010/main" type="paragraph" rotatedBoundingBox="10597,11554 15315,14571 14852,15295 10134,12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CE177-3710-4F31-A3A7-1EE71B03F4D3}" emma:medium="tactile" emma:mode="ink">
              <msink:context xmlns:msink="http://schemas.microsoft.com/ink/2010/main" type="line" rotatedBoundingBox="10597,11554 15315,14571 14852,15295 10134,12278"/>
            </emma:interpretation>
          </emma:emma>
        </inkml:annotationXML>
        <inkml:traceGroup>
          <inkml:annotationXML>
            <emma:emma xmlns:emma="http://www.w3.org/2003/04/emma" version="1.0">
              <emma:interpretation id="{37D26A4B-D0ED-4958-B18A-077B5049527F}" emma:medium="tactile" emma:mode="ink">
                <msink:context xmlns:msink="http://schemas.microsoft.com/ink/2010/main" type="inkWord" rotatedBoundingBox="10744,11564 11609,12608 11146,12991 10282,11947"/>
              </emma:interpretation>
            </emma:emma>
          </inkml:annotationXML>
          <inkml:trace contextRef="#ctx0" brushRef="#br0">46 88 17 0,'-4'4'8'0,"4"-8"-3"16,0 4 9-16,0 0-13 16,0 0 1-16,0 0 0 15,-4 0 0-15,4 0-3 0,-4 0 0 16,4 4 2-16,0-4 1 16,-4 3-1-16,4 1 0 15,0-4 0-15,0 7 1 16,0 0 0-16,-4 0 0 0,0-4-1 15,0 4 1-15,4 8-1 16,4-5 1-16,0 1-1 16,0-1 0-16,8-3 0 15,-4 0 0-15,0-3 0 0,3-4 0 32,1 0 0-32,-4-4 0 15,0-3-1-15,0 4 1 16,-4-8 0-16,-4 11 0 15,0 0-1-15,0 0 1 0,4-14 0 16,-4 0 0-16,0 0-1 16,-4 0 1-16,0 0 0 15,0 3 0-15,0 1-1 16,0-1 1-16,-4 4 0 16,0 3 0-16,0 1-1 15,0-1 0-15,1 1 0 0,-1 3 0 16,0 0 0-16,-4 3 0 15,4 4-1-15,0-3 1 16,4-1-1-16,0 8 1 0,0 0-1 16,8-1 1-16,0 1 0 15,4 3 0-15,0 0 0 32,4-3 0-32,-4-1 0 15,0-3 1-15,0-3-1 16,-1-1 1-16,1 1 0 15,0-8 0-15,0 1 0 16,0-8 1-16,0-3-1 0,0 0 0 16,0 0 0-16,-8 0 0 15,0 0-1-15,-4-1 1 16,0 1-1-16,-4 4 1 0,4-1-1 16,0 1 0-16,0 3-1 15,0-4 1-15,0 7-1 16,0 1 1-16,-4 3-1 15,4 0 0-15,0 3 0 16,-3 4 0-16,-1 8 0 0,4-5 0 16,4 4 0-16,0 4 0 15,0 0 0-15,4-1 1 16,4 1-1-16,-5-4 1 16,1-3 0-16,0-1 1 15,0-3 0 1,0 0 0-16,0-3 0 15,0-8 1-15,4-3-1 16,-4-3 1-16,0-5-1 16,0 5 1-16,-4-1-2 15,0-3 1-15,0 0-1 0,-4 4 1 16,0-1-1-16,0 0 0 16,0 4-1-16,-4 4 1 15,0 3-1-15,0 0 1 16,1 0-1-16,3 0 1 0,0 3-2 15,-4 1 1-15,4 3-11 16,0 7 0-16</inkml:trace>
        </inkml:traceGroup>
        <inkml:traceGroup>
          <inkml:annotationXML>
            <emma:emma xmlns:emma="http://www.w3.org/2003/04/emma" version="1.0">
              <emma:interpretation id="{AB013E79-7344-407B-A3BA-0E240FEC318E}" emma:medium="tactile" emma:mode="ink">
                <msink:context xmlns:msink="http://schemas.microsoft.com/ink/2010/main" type="inkWord" rotatedBoundingBox="14225,13874 15315,14571 14852,15295 13763,14598"/>
              </emma:interpretation>
            </emma:emma>
          </inkml:annotationXML>
          <inkml:trace contextRef="#ctx0" brushRef="#br0" timeOffset="4018.71">2768 1637 22 0,'-4'-7'11'0,"0"10"-5"0,4-6 11 15,-4-1-16-15,0 4 0 16,-4 0 2-16,0 0 0 16,0 0-3-16,1 0 0 15,-1 4 2-15,0 3 0 16,0 7-1-16,4-7 1 16,0 4-1-16,4 3 0 0,4 0-1 15,4-7 1-15,4 0-1 16,-1 0 1-16,5-4-1 15,0-3 1-15,4 4 0 16,4-8 1-16,-4-3-1 16,0-3 0-16,-5-8 0 15,-3 4 0-15,-4 0 0 16,-4-4 0-16,-4 1-1 0,0-1 1 16,-4 0-1-16,-4 1 1 15,-4 3-1-15,1 7 0 16,-1 0 0-16,-4 3 0 15,0 4-1-15,4 4 1 16,-4 3-1-16,4 0 0 0,0 3 0 16,4 1 1-16,0 3-1 15,4 0 0-15,4 0 0 16,4 4 1-16,4-1 0 31,0-2 0-31,4-5 0 16,4 4 1-16,4-3-1 0,-4-1 1 15,0-6 0-15,0-1 1 16,-5-3-1-16,1-7 1 16,-4-10-1-16,0-4 1 15,-4-1-1-15,-4-2 0 16,0-1-1-16,-4-3 1 0,-4 3-1 16,-4 7 1-16,-3 4-2 15,-1 7 1-15,0 4-1 16,0 3 0-16,-4 7 0 15,8 3 0-15,0 5-1 0,4 2 1 16,4 4 0-16,0 1 0 16,4-1 0-16,8 0 1 15,4 0 0-15,4-10 0 0,4 6 1 16,0-6 0-16,0-8 0 31,-1-3 1-31,5-10-1 16,0-8 1-16,-4-3 0 0,-8 0 0 0,-4-4-1 31,-8 0 0-31,-8 1-1 16,0 6 1-16,-4 4-2 15,-4 3 1-15,0 4-1 16,0 7 1-16,1 4-1 0,3 3 0 16,0 3-1-16,8 1 1 0,0 3 0 15,4 4 0-15,4-4 0 16,4 0 1-16,0-3 0 15,4-4 1-15,-1 0 0 16,1-7 0-16,0-4 0 16,-4 1 1-16,0-4-1 15,-4-4 0-15,-4 4 0 16,-4 0 0-16,-4 0-1 0,-4 3 0 16,0 4-1-16,0 4 1 15,5-1-1-15,-1 1 1 16,4-4-1-16,0 0 1 15,4 0-2-15,0 0 1 16,0 0-11-16,0 7 0 31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8:03.5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C89BF1D-4434-491B-AEA3-299C71A1149F}" emma:medium="tactile" emma:mode="ink">
          <msink:context xmlns:msink="http://schemas.microsoft.com/ink/2010/main" type="inkDrawing" rotatedBoundingBox="2263,14097 10636,12409 11064,14529 2691,16217" semanticType="verticalRange" shapeName="Other">
            <msink:sourceLink direction="with" ref="{68FF25C2-8D2D-4385-8FD8-2DDC02EB81B9}"/>
            <msink:destinationLink direction="to" ref="{C92E5AB1-845E-400F-BFE3-82D20AEE740C}"/>
          </msink:context>
        </emma:interpretation>
      </emma:emma>
    </inkml:annotationXML>
    <inkml:trace contextRef="#ctx0" brushRef="#br0">0 2850 6 0,'-8'0'3'0,"16"-14"1"0,-8 14 3 0,0 0-7 15,0 0 1-15,4-7 1 16,0 4 0-16,-4-4-1 16,4-4 0-16,-4 4 1 15,4-7 1-15,0 0-1 16,0-4 1-16,-4 1-1 16,3-1 0-1,-3-3-1-15,0 7 0 16,0-4 0-16,0 0 0 15,0-3 0-15,0 4 0 0,0-8-1 16,0-3 1-16,0 10-1 16,0-3 1-16,4-4-1 0,-8-3 1 15,4 0-1-15,0-4 1 16,0 0-1-16,4 4 1 16,0 3-1-16,0 1 1 15,4-5-1-15,0-2 1 0,4-1-1 16,0 0 0-16,0 0 0 15,0-3 1-15,4 0-1 16,-4-8 0-16,0 1 0 31,3 10 1-31,1-6-1 16,4 2 0-16,0 1 0 16,4 0 0-1,8-8 0-15,3-2 1 16,5-1-1-16,0-4 1 0,-1 1-1 15,1 3 0-15,-4 0 0 16,-4-3 1-16,-5-1-1 16,1 5 0-16,4-1 0 15,4-4 0-15,3 1 0 16,1 3 0-16,4 11 0 16,3-11 0-16,9 0 0 15,3 4 0-15,1-4 0 16,-1 0 0-1,13-14-1 1,-5 7 1-16,5 4 0 0,-5 3 0 16,1 3-1-16,7 1 1 15,0 0 0-15,-3 3 0 16,-9 4 0 0,5-1 0-16,7 1 0 15,-3 0 0-15,7 0 0 0,0 3 0 16,5 4 0-16,-9 3 0 15,-7-3 0-15,-5 3 0 16,9-3 0-16,-5 7 0 16,5 3 0-16,3 0 0 15,0 4 0-15,1-3 0 0,-5 3 0 16,-3-4 0-16,-5 7 0 16,5-3 0-16,-1 4 0 15,1 3 0-15,7-1 0 16,0 8 0-16,1 0 0 15,-5 4 0-15,-15 0 0 16,-1 3 0-16,1 0 0 16,3 0 0-16,1 7 0 15,-1-4 0 1,1 5 0-16,3-5 0 0,1 1 0 16,3 3 1-16,-11 0-1 15,-8 0 0-15,-1-3 0 16,1 3 1-16,0 0-1 15,3 0 0-15,-3 0 0 16,-1 4 0-16,-3-1 0 16,4 8 0-16,3-4 0 15,-3-3 0-15,-1-1 0 16,1 5 0-16,-4-1 0 0,-5 0 1 16,1 0-1-16,0 0 0 15,0 0 0-15,3 4 0 16,1 0 0-16,0-4 0 15,-1 0 0 1,5 4 0-16,3 3 0 16,1 0 0-16,0 1 0 15,-1-1 1-15,-7 0-1 16,-5-3 0-16,5-4 0 0,0 4 1 16,-1-4-1-16,1 3 0 15,0-2-1-15,3 2 1 16,-3 1 0-16,8-11 0 15,-1 7-1-15,5-3 0 16,-1 0 1-16,-11-4 0 0,4-4 0 16,-1 1 1-16,9-1-1 15,-1 1 0-15,5 0 0 16,-1-1 1-16,5 1-1 16,3-1 0-16,1 1 0 0,-13-4 0 15,1 0 0-15,0-3 1 16,7-1-1-16,1-3 0 15,3 0 1-15,4 0 0 16,5-3-1 0,-5-1 1-16,-7-3-1 15,-9-4 1-15,5-3 0 16,3 0 0-16,5 0-1 16,-5 7 1-16,1-11-1 15,3 1 1 1,25-22 0-16,-13-7 0 15,-8-3-1-15,-3 3 1 16,3 0-3-16,-3-3 1 16,-1-4-8-16,9-4 0 15</inkml:trace>
  </inkml:traceGroup>
</inkml:ink>
</file>

<file path=ppt/ink/ink6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8FF25C2-8D2D-4385-8FD8-2DDC02EB81B9}" emma:medium="tactile" emma:mode="ink">
          <msink:context xmlns:msink="http://schemas.microsoft.com/ink/2010/main" type="writingRegion" rotatedBoundingBox="7449,10593 8850,10593 8850,11524 7449,11524">
            <msink:destinationLink direction="with" ref="{7C89BF1D-4434-491B-AEA3-299C71A1149F}"/>
          </msink:context>
        </emma:interpretation>
      </emma:emma>
    </inkml:annotationXML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8:21.773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A88728-97D9-4EF0-B143-D9B3AB66FBF4}" emma:medium="tactile" emma:mode="ink">
          <msink:context xmlns:msink="http://schemas.microsoft.com/ink/2010/main" type="writingRegion" rotatedBoundingBox="2667,10986 4381,13776 3627,14239 1913,11449"/>
        </emma:interpretation>
      </emma:emma>
    </inkml:annotationXML>
    <inkml:traceGroup>
      <inkml:annotationXML>
        <emma:emma xmlns:emma="http://www.w3.org/2003/04/emma" version="1.0">
          <emma:interpretation id="{40B71E9F-C275-4F21-A2FE-43421DEB9915}" emma:medium="tactile" emma:mode="ink">
            <msink:context xmlns:msink="http://schemas.microsoft.com/ink/2010/main" type="paragraph" rotatedBoundingBox="2667,10986 4381,13776 3627,14239 1913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39523-7A90-4422-9373-554EA33841B3}" emma:medium="tactile" emma:mode="ink">
              <msink:context xmlns:msink="http://schemas.microsoft.com/ink/2010/main" type="line" rotatedBoundingBox="2667,10986 4381,13776 3627,14239 1913,11449"/>
            </emma:interpretation>
          </emma:emma>
        </inkml:annotationXML>
        <inkml:traceGroup>
          <inkml:annotationXML>
            <emma:emma xmlns:emma="http://www.w3.org/2003/04/emma" version="1.0">
              <emma:interpretation id="{A1A82E43-BAC0-4A72-996C-B2BD35B80454}" emma:medium="tactile" emma:mode="ink">
                <msink:context xmlns:msink="http://schemas.microsoft.com/ink/2010/main" type="inkWord" rotatedBoundingBox="2667,10986 4381,13776 3627,14239 1913,11449">
                  <msink:destinationLink direction="from" ref="{C92E5AB1-845E-400F-BFE3-82D20AEE740C}"/>
                </msink:context>
              </emma:interpretation>
            </emma:emma>
          </inkml:annotationXML>
          <inkml:trace contextRef="#ctx0" brushRef="#br0">1162 1683 15 0,'-4'0'7'0,"4"10"-1"0,0-10 7 16,0 0-12-16,0 0 0 15,0 0 1-15,0 0 1 16,4 4-4-16,0-1 1 16,-4-3 2-16,0 0 0 0,0 0 0 15,4 8 0-15,0-1-1 16,4-4 1-16,-8-3-1 15,0 0 1-15,0 0-1 16,0 0 0-16,0 0 1 16,0 0 0-16,0 4-1 15,0-4 1-15,0-7 0 16,0 0 0-16,-8-1-1 16,4-2 1-16,-4 3-2 15,4 3 1-15,-8-6-1 0,0-4 1 0,-4-8-1 16,-3 1 1-16,-5-7-1 15,-4-7 1-15,-4-4-1 16,-3 7 1-16,-1-7-1 31,0-6 0-31,0-8 0 16,-3-4 0-16,-1 4 0 16,4 11 0-16,1-7 0 15,7-4 0-15,-4-4 0 16,0-3 0-16,-7 7 0 0,3 11 0 15,0-4 0-15,0 0 0 16,5 0 0-16,-1-3 0 16,0-7 0-16,4 17 0 15,1 0 0-15,-1-3 0 0,0-4 0 16,0 0 0-16,1 0 0 16,-1 4 0-16,4-1 0 15,0 5 0-15,4 6 0 16,0 21 0-16,5-10-1 0,3 7 1 15,0-7-1-15,0 0 1 16,0 3 0-16,4 4 0 16,0 3-1-16,4 1 1 0,0-1 0 15,0 8 0-15,0 3-1 16,0 0 1-16,0-4 0 16,0 11 0-16,4 4-1 15,0 6 0-15,0-10 1 16,0-3 0-16,0 3-1 31,0 7 1-31,4 4 0 16,0 6 0-16,0 5 0 0,0 6 0 15,0 0 0-15,4-7 0 16,0-3 0-16,0 3 0 0,4 8 0 16,-4-5 1-16,0 5-1 15,-4-5 0-15,0 1 0 16,0 0 0-16,-4-4 0 15,0-14 1-15,0 4-1 32,0-11 0-32,0 0 0 0,0-7 0 15,0-7 0-15,0-4 0 16,0 1 0-16,-4-4 0 16,0-4 0-16,0-7 0 15,0-3 0-15,-4 10 0 16,4-3 0-16,-8-3 1 0,8-8-1 15,-4-3 0-15,4-1 0 16,0-6 0-16,0 10 0 16,0 8 0-16,0-5-1 15,0-2 1-15,4-5 0 0,0 8 0 16,0 0-1-16,0 7 1 16,4-4-1-16,-4 11 1 15,4 3 0-15,-4 1 1 16,4-1-1-16,-4 11 0 0,8 0 0 15,-4 0 0-15,4 0 0 16,0 11 1-16,8-4-1 16,-4 0 0-16,0 0 0 15,3 7 1-15,1-7-1 16,0 4 0-16,4-1 0 31,0 1 1-31,0-1-1 16,0-3 0-16,-1 0 0 15,1 1 1-15,4-8-1 0,-4 3 0 16,0 4 0-16,-4 0 1 0,-1 4-1 16,-3-1 1-16,4 1-1 15,-4-1 1-15,0 1 0 16,-4-4 0-16,-4-3-3 16,-4-1 0-16,0-3-9 15,-4 7 1-15</inkml:trace>
          <inkml:trace contextRef="#ctx0" brushRef="#br1" timeOffset="37165.58">1241 1665 5 0,'0'4'2'0,"0"-4"3"0,0 0 2 16,0 0-5-16,0 0 0 16,0 3 2-16,0-3 1 15,0 0-6 1,0 0 1-16,0 0 3 15,0 0 0-15,0 0-1 16,0 4 1-16,0-1-2 16,0-3 1-16,0 0 0 15,0 0 0-15,0 0-1 16,-3 0 1-16,-1 7-1 16,4-3 0-16,0-4 0 15,0 3 0-15,0 1-1 0,0-8 1 16,0 4-1-16,-4 0 1 0,4 4 0 15,0-4 1-15,0 3-1 16,-4-3 1-16,4 4-1 16,0 0 0-16,0-4 0 15,0 3 0-15,0-3-1 16,0 4 0-16,0-1 0 16,0-3 0-16,0 0 0 15,0 0 1 1,0 0 0-16,0 0 0 15,0 0-5-15,4-7 1 16,11 0-6-16,1 0 1 16</inkml:trace>
          <inkml:trace contextRef="#ctx0" brushRef="#br0" timeOffset="2413.43">-529-1019 10 0,'-4'-4'5'0,"12"1"-2"16,-8 3 5-16,4-4-5 16,-4 4 0-16,0 0 2 15,4 0 0-15,-4 4-6 16,0 3 0-16,-4 7 4 16,0 7 0-16,0-4-1 15,0 8 0-15,0 3-1 16,4 4 0-16,-3 3-1 15,3 1 1-15,0-1 0 16,0-3 0-16,-4-1 0 16,0 1 0-16,0-4 0 15,-4 1 0 1,0-5 0-16,0 1 0 16,0-4 0-16,0-3 1 0,0-4-1 15,0-3 1-15,4-4-1 16,0 0 0-16,0-4-3 15,0-10 0-15,4 0-6 16,8-7 0-16</inkml:trace>
          <inkml:trace contextRef="#ctx0" brushRef="#br0" timeOffset="3147.34">-572-836 11 0,'-8'-11'5'0,"8"15"4"15,0-4 0-15,4 3-6 16,-4-3 1-16,8 0 0 16,4 0 0-1,4 0-6-15,3 0 1 16,13-7 3-16,0 4 1 16,0-4-3-16,-1 7 1 15,5-4-1-15,4 4 1 16,-5 7-1-16,1-3 1 0,-4-1-8 15,0 1 0-15</inkml:trace>
          <inkml:trace contextRef="#ctx0" brushRef="#br0" timeOffset="2797.7">-481-1076 17 0,'0'0'8'0,"12"-3"0"0,-12 3 6 16,8-4-13-16,0 1 1 15,4 3 0-15,0 0 1 16,3 0-4-16,5 0 0 0,0-4 2 16,8 4 0-16,4 0-1 15,7 0 1-15,1-4-1 16,0 8 1-16,-5-8-1 16,-3 4 1-16,-4-3-1 15,0 3 1-15,-4-4-1 16,-1 1 0-16,-3-4-2 0,-4 7 1 15,-4-7-7-15,0 7 1 16</inkml:trace>
        </inkml:traceGroup>
      </inkml:traceGroup>
    </inkml:traceGroup>
    <inkml:traceGroup>
      <inkml:annotationXML>
        <emma:emma xmlns:emma="http://www.w3.org/2003/04/emma" version="1.0">
          <emma:interpretation id="{5CF7B46C-2CF8-4831-8D04-798A8153E55D}" emma:medium="tactile" emma:mode="ink">
            <msink:context xmlns:msink="http://schemas.microsoft.com/ink/2010/main" type="paragraph" rotatedBoundingBox="7449,10593 8850,10593 8850,11524 7449,11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7F1C88-1AAE-40E9-8C78-62E78A03800E}" emma:medium="tactile" emma:mode="ink">
              <msink:context xmlns:msink="http://schemas.microsoft.com/ink/2010/main" type="line" rotatedBoundingBox="7449,10593 8850,10593 8850,11524 7449,11524"/>
            </emma:interpretation>
          </emma:emma>
        </inkml:annotationXML>
        <inkml:traceGroup>
          <inkml:annotationXML>
            <emma:emma xmlns:emma="http://www.w3.org/2003/04/emma" version="1.0">
              <emma:interpretation id="{6F5E38AD-59CE-4D30-A02D-E2C0064EEF98}" emma:medium="tactile" emma:mode="ink">
                <msink:context xmlns:msink="http://schemas.microsoft.com/ink/2010/main" type="inkWord" rotatedBoundingBox="7449,10593 8850,10593 8850,11524 7449,11524">
                  <msink:destinationLink direction="with" ref="{4AB7E310-B834-49B2-B656-DA7E91FAC13B}"/>
                </msink:context>
              </emma:interpretation>
            </emma:emma>
          </inkml:annotationXML>
          <inkml:trace contextRef="#ctx0" brushRef="#br0">1162 1683 15 0,'-4'0'7'0,"4"10"-1"0,0-10 7 16,0 0-12-16,0 0 0 15,0 0 1-15,0 0 1 16,4 4-4-16,0-1 1 16,-4-3 2-16,0 0 0 0,0 0 0 15,4 8 0-15,0-1-1 16,4-4 1-16,-8-3-1 15,0 0 1-15,0 0-1 16,0 0 0-16,0 0 1 16,0 0 0-16,0 4-1 15,0-4 1-15,0-7 0 16,0 0 0-16,-8-1-1 16,4-2 1-16,-4 3-2 15,4 3 1-15,-8-6-1 0,0-4 1 0,-4-8-1 16,-3 1 1-16,-5-7-1 15,-4-7 1-15,-4-4-1 16,-3 7 1-16,-1-7-1 31,0-6 0-31,0-8 0 16,-3-4 0-16,-1 4 0 16,4 11 0-16,1-7 0 15,7-4 0-15,-4-4 0 16,0-3 0-16,-7 7 0 0,3 11 0 15,0-4 0-15,0 0 0 16,5 0 0-16,-1-3 0 16,0-7 0-16,4 17 0 15,1 0 0-15,-1-3 0 0,0-4 0 16,0 0 0-16,1 0 0 16,-1 4 0-16,4-1 0 15,0 5 0-15,4 6 0 16,0 21 0-16,5-10-1 0,3 7 1 15,0-7-1-15,0 0 1 16,0 3 0-16,4 4 0 16,0 3-1-16,4 1 1 0,0-1 0 15,0 8 0-15,0 3-1 16,0 0 1-16,0-4 0 16,0 11 0-16,4 4-1 15,0 6 0-15,0-10 1 16,0-3 0-16,0 3-1 31,0 7 1-31,4 4 0 16,0 6 0-16,0 5 0 0,0 6 0 15,0 0 0-15,4-7 0 16,0-3 0-16,0 3 0 0,4 8 0 16,-4-5 1-16,0 5-1 15,-4-5 0-15,0 1 0 16,0 0 0-16,-4-4 0 15,0-14 1-15,0 4-1 32,0-11 0-32,0 0 0 0,0-7 0 15,0-7 0-15,0-4 0 16,0 1 0-16,-4-4 0 16,0-4 0-16,0-7 0 15,0-3 0-15,-4 10 0 16,4-3 0-16,-8-3 1 0,8-8-1 15,-4-3 0-15,4-1 0 16,0-6 0-16,0 10 0 16,0 8 0-16,0-5-1 15,0-2 1-15,4-5 0 0,0 8 0 16,0 0-1-16,0 7 1 16,4-4-1-16,-4 11 1 15,4 3 0-15,-4 1 1 16,4-1-1-16,-4 11 0 0,8 0 0 15,-4 0 0-15,4 0 0 16,0 11 1-16,8-4-1 16,-4 0 0-16,0 0 0 15,3 7 1-15,1-7-1 16,0 4 0-16,4-1 0 31,0 1 1-31,0-1-1 16,0-3 0-16,-1 0 0 15,1 1 1-15,4-8-1 0,-4 3 0 16,0 4 0-16,-4 0 1 0,-1 4-1 16,-3-1 1-16,4 1-1 15,-4-1 1-15,0 1 0 16,-4-4 0-16,-4-3-3 16,-4-1 0-16,0-3-9 15,-4 7 1-15</inkml:trace>
          <inkml:trace contextRef="#ctx0" brushRef="#br0" timeOffset="2413.43">-529-1019 10 0,'-4'-4'5'0,"12"1"-2"16,-8 3 5-16,4-4-5 16,-4 4 0-16,0 0 2 15,4 0 0-15,-4 4-6 16,0 3 0-16,-4 7 4 16,0 7 0-16,0-4-1 15,0 8 0-15,0 3-1 16,4 4 0-16,-3 3-1 15,3 1 1-15,0-1 0 16,0-3 0-16,-4-1 0 16,0 1 0-16,0-4 0 15,-4 1 0 1,0-5 0-16,0 1 0 16,0-4 0-16,0-3 1 0,0-4-1 15,0-3 1-15,4-4-1 16,0 0 0-16,0-4-3 15,0-10 0-15,4 0-6 16,8-7 0-16</inkml:trace>
          <inkml:trace contextRef="#ctx0" brushRef="#br0" timeOffset="2797.7">-481-1076 17 0,'0'0'8'0,"12"-3"0"0,-12 3 6 16,8-4-13-16,0 1 1 15,4 3 0-15,0 0 1 16,3 0-4-16,5 0 0 0,0-4 2 16,8 4 0-16,4 0-1 15,7 0 1-15,1-4-1 16,0 8 1-16,-5-8-1 16,-3 4 1-16,-4-3-1 15,0 3 1-15,-4-4-1 16,-1 1 0-16,-3-4-2 0,-4 7 1 15,-4-7-7-15,0 7 1 16</inkml:trace>
          <inkml:trace contextRef="#ctx0" brushRef="#br0" timeOffset="3147.34">-572-836 11 0,'-8'-11'5'0,"8"15"4"15,0-4 0-15,4 3-6 16,-4-3 1-16,8 0 0 16,4 0 0-1,4 0-6-15,3 0 1 16,13-7 3-16,0 4 1 16,0-4-3-16,-1 7 1 15,5-4-1-15,4 4 1 16,-5 7-1-16,1-3 1 0,-4-1-8 15,0 1 0-15</inkml:trace>
        </inkml:traceGroup>
      </inkml:traceGroup>
    </inkml:traceGroup>
    <inkml:traceGroup>
      <inkml:annotationXML>
        <emma:emma xmlns:emma="http://www.w3.org/2003/04/emma" version="1.0">
          <emma:interpretation id="{EEF459B9-96AB-489A-93D1-5BE753C4AAB5}" emma:medium="tactile" emma:mode="ink">
            <msink:context xmlns:msink="http://schemas.microsoft.com/ink/2010/main" type="paragraph" rotatedBoundingBox="4531,13720 8455,13239 8565,14135 4641,1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B4C0B3-D1E3-49F4-A63D-CD69F74B7E27}" emma:medium="tactile" emma:mode="ink">
              <msink:context xmlns:msink="http://schemas.microsoft.com/ink/2010/main" type="line" rotatedBoundingBox="4531,13720 8455,13239 8565,14135 4641,14617"/>
            </emma:interpretation>
          </emma:emma>
        </inkml:annotationXML>
        <inkml:traceGroup>
          <inkml:annotationXML>
            <emma:emma xmlns:emma="http://www.w3.org/2003/04/emma" version="1.0">
              <emma:interpretation id="{E7EE14C8-AF4C-4E1A-A44B-928BE070C3D3}" emma:medium="tactile" emma:mode="ink">
                <msink:context xmlns:msink="http://schemas.microsoft.com/ink/2010/main" type="inkWord" rotatedBoundingBox="4559,13951 5354,13854 5434,14510 4640,14608"/>
              </emma:interpretation>
            </emma:emma>
          </inkml:annotationXML>
          <inkml:trace contextRef="#ctx0" brushRef="#br0">1162 1683 15 0,'-4'0'7'0,"4"10"-1"0,0-10 7 16,0 0-12-16,0 0 0 15,0 0 1-15,0 0 1 16,4 4-4-16,0-1 1 16,-4-3 2-16,0 0 0 0,0 0 0 15,4 8 0-15,0-1-1 16,4-4 1-16,-8-3-1 15,0 0 1-15,0 0-1 16,0 0 0-16,0 0 1 16,0 0 0-16,0 4-1 15,0-4 1-15,0-7 0 16,0 0 0-16,-8-1-1 16,4-2 1-16,-4 3-2 15,4 3 1-15,-8-6-1 0,0-4 1 0,-4-8-1 16,-3 1 1-16,-5-7-1 15,-4-7 1-15,-4-4-1 16,-3 7 1-16,-1-7-1 31,0-6 0-31,0-8 0 16,-3-4 0-16,-1 4 0 16,4 11 0-16,1-7 0 15,7-4 0-15,-4-4 0 16,0-3 0-16,-7 7 0 0,3 11 0 15,0-4 0-15,0 0 0 16,5 0 0-16,-1-3 0 16,0-7 0-16,4 17 0 15,1 0 0-15,-1-3 0 0,0-4 0 16,0 0 0-16,1 0 0 16,-1 4 0-16,4-1 0 15,0 5 0-15,4 6 0 16,0 21 0-16,5-10-1 0,3 7 1 15,0-7-1-15,0 0 1 16,0 3 0-16,4 4 0 16,0 3-1-16,4 1 1 0,0-1 0 15,0 8 0-15,0 3-1 16,0 0 1-16,0-4 0 16,0 11 0-16,4 4-1 15,0 6 0-15,0-10 1 16,0-3 0-16,0 3-1 31,0 7 1-31,4 4 0 16,0 6 0-16,0 5 0 0,0 6 0 15,0 0 0-15,4-7 0 16,0-3 0-16,0 3 0 0,4 8 0 16,-4-5 1-16,0 5-1 15,-4-5 0-15,0 1 0 16,0 0 0-16,-4-4 0 15,0-14 1-15,0 4-1 32,0-11 0-32,0 0 0 0,0-7 0 15,0-7 0-15,0-4 0 16,0 1 0-16,-4-4 0 16,0-4 0-16,0-7 0 15,0-3 0-15,-4 10 0 16,4-3 0-16,-8-3 1 0,8-8-1 15,-4-3 0-15,4-1 0 16,0-6 0-16,0 10 0 16,0 8 0-16,0-5-1 15,0-2 1-15,4-5 0 0,0 8 0 16,0 0-1-16,0 7 1 16,4-4-1-16,-4 11 1 15,4 3 0-15,-4 1 1 16,4-1-1-16,-4 11 0 0,8 0 0 15,-4 0 0-15,4 0 0 16,0 11 1-16,8-4-1 16,-4 0 0-16,0 0 0 15,3 7 1-15,1-7-1 16,0 4 0-16,4-1 0 31,0 1 1-31,0-1-1 16,0-3 0-16,-1 0 0 15,1 1 1-15,4-8-1 0,-4 3 0 16,0 4 0-16,-4 0 1 0,-1 4-1 16,-3-1 1-16,4 1-1 15,-4-1 1-15,0 1 0 16,-4-4 0-16,-4-3-3 16,-4-1 0-16,0-3-9 15,-4 7 1-15</inkml:trace>
          <inkml:trace contextRef="#ctx0" brushRef="#br0" timeOffset="2413.43">-529-1019 10 0,'-4'-4'5'0,"12"1"-2"16,-8 3 5-16,4-4-5 16,-4 4 0-16,0 0 2 15,4 0 0-15,-4 4-6 16,0 3 0-16,-4 7 4 16,0 7 0-16,0-4-1 15,0 8 0-15,0 3-1 16,4 4 0-16,-3 3-1 15,3 1 1-15,0-1 0 16,0-3 0-16,-4-1 0 16,0 1 0-16,0-4 0 15,-4 1 0 1,0-5 0-16,0 1 0 16,0-4 0-16,0-3 1 0,0-4-1 15,0-3 1-15,4-4-1 16,0 0 0-16,0-4-3 15,0-10 0-15,4 0-6 16,8-7 0-16</inkml:trace>
        </inkml:traceGroup>
        <inkml:traceGroup>
          <inkml:annotationXML>
            <emma:emma xmlns:emma="http://www.w3.org/2003/04/emma" version="1.0">
              <emma:interpretation id="{0D78D7F0-4135-485A-A98B-A5996E2255D9}" emma:medium="tactile" emma:mode="ink">
                <msink:context xmlns:msink="http://schemas.microsoft.com/ink/2010/main" type="inkWord" rotatedBoundingBox="7098,13405 8455,13239 8565,14135 7208,14302">
                  <msink:destinationLink direction="with" ref="{4AB7E310-B834-49B2-B656-DA7E91FAC13B}"/>
                </msink:context>
              </emma:interpretation>
            </emma:emma>
          </inkml:annotationXML>
          <inkml:trace contextRef="#ctx0" brushRef="#br0" timeOffset="2797.7">-481-1076 17 0,'0'0'8'0,"12"-3"0"0,-12 3 6 16,8-4-13-16,0 1 1 15,4 3 0-15,0 0 1 16,3 0-4-16,5 0 0 0,0-4 2 16,8 4 0-16,4 0-1 15,7 0 1-15,1-4-1 16,0 8 1-16,-5-8-1 16,-3 4 1-16,-4-3-1 15,0 3 1-15,-4-4-1 16,-1 1 0-16,-3-4-2 0,-4 7 1 15,-4-7-7-15,0 7 1 16</inkml:trace>
          <inkml:trace contextRef="#ctx0" brushRef="#br0" timeOffset="2797.7">-481-1076 17 0,'0'0'8'0,"12"-3"0"0,-12 3 6 16,8-4-13-16,0 1 1 15,4 3 0-15,0 0 1 16,3 0-4-16,5 0 0 0,0-4 2 16,8 4 0-16,4 0-1 15,7 0 1-15,1-4-1 16,0 8 1-16,-5-8-1 16,-3 4 1-16,-4-3-1 15,0 3 1-15,-4-4-1 16,-1 1 0-16,-3-4-2 0,-4 7 1 15,-4-7-7-15,0 7 1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9:03.57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2E5AB1-845E-400F-BFE3-82D20AEE740C}" emma:medium="tactile" emma:mode="ink">
          <msink:context xmlns:msink="http://schemas.microsoft.com/ink/2010/main" type="inkDrawing" rotatedBoundingBox="3846,13774 5063,13119 5258,13483 4042,14138" semanticType="callout" shapeName="Other">
            <msink:sourceLink direction="from" ref="{A1A82E43-BAC0-4A72-996C-B2BD35B80454}"/>
            <msink:sourceLink direction="to" ref="{7C89BF1D-4434-491B-AEA3-299C71A1149F}"/>
          </msink:context>
        </emma:interpretation>
      </emma:emma>
    </inkml:annotationXML>
    <inkml:trace contextRef="#ctx0" brushRef="#br0">1210 1683 16 0,'0'-7'8'0,"-4"7"-4"16,4 0 8-16,0 0-10 16,0 0 1-16,0 0 1 15,0 0 0-15,0 3-5 16,0-3 0-16,0 0 3 0,0 0 1 15,0 4-1-15,0-4 0 0,0 0-1 16,0 0 1-16,0 0-1 16,0 0 1-16,0 0-1 31,0-4 1-31,0 4-1 16,0 0 0-16,0 0 0 15,0-7 0-15,0 7 0 16,0 0 0-16,0 0-1 15,0 0 1-15,4-7 0 0,0 4 0 16,0-4-1-16,0-4 1 16,4 8-1-16,-8 3 1 15,8-4-1-15,-5 0 1 0,5 1-1 16,0-1 0-16,0 1 0 16,0-1 1-16,0 1-1 15,4-4 1-15,4 0-1 16,0-4 0-16,4 1 0 15,-1-5 0-15,1 5 0 0,0-4 1 16,0 3-1-16,4-3 0 16,0 3 0-16,-4 1 0 15,7-1 0-15,5-3 0 16,4 0 0-16,3 3 0 31,1 1 0-31,-8-4 0 0,0 0 0 16,3-4 0-16,-3 0 0 15,-4 1 1-15,0-1-1 16,-1 4 0-16,1-7 0 16,0 7 0-16,4 0 0 15,-4 0 1-15,-1-1-2 16,1 1 1-16,-4-3 0 0,0 3 0 16,-4-4 0-16,-5 4 1 15,1 0-2-15,-4 3 1 16,0 1 0-16,-4 2 1 15,4 1-1-15,-4-3 0 0,0-1-1 16,0 4 1-16,0 4 0 16,0-4 0-16,0 7 0 31,0-4 1-31,-1 1-2 16,1 3 1-16,-8 0 0 0,0 0 0 15,8-4 0-15,-8 4 0 16,0 0 0-16,0-7 0 15,4 0 1-15,-4 7 0 0,0 0-4 16,0 0 1-16,-4 3-9 16,0-3 1-16</inkml:trace>
    <inkml:trace contextRef="#ctx0" brushRef="#br0" timeOffset="767.59">1936 1020 22 0,'0'-4'11'0,"0"4"-6"16,0 0 8-16,0 0-12 15,0 0 0-15,4 4 0 16,-4-4 1-16,8 3-3 15,0-3 1-15,0 0 1 0,4 0 0 16,4 0 0-16,-1 0 0 16,5-3 0-16,4-1 0 15,0 1-1-15,0 3 1 16,0 0-1-16,-5 0 1 31,5-4-1-31,0 4 1 16,0 4-1-16,0-4 0 0,3 0 0 15,-3 0 1-15,0-4-1 16,0 4 1-16,-4 0-1 16,-4-3 1-16,-1 3-1 15,-3 0 0-15,-4 0 0 16,-4 3 0-16,-4 1 0 16,0-4 0-16,0 7 0 0,0-4 0 15,0 4 0-15,-4 0 0 0,0 4 0 16,0-4 1-16,-4 0-2 15,0 4 1-15,-3-1 0 16,-1 4 1-16,0 4-1 16,4-4 0-16,0 4 0 31,0 3 0-31,-4-4 0 16,0 1 1-16,4 0-1 0,-4-4 0 15,4 0 0-15,-4 0 1 16,5-3-1-16,-1-1 1 15,4 1 0-15,-4-1 0 0,0-6 0 16,4 6 1-16,4-6-3 16,0-4 0-16,8 0-8 15,0 0 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8:52.77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B7E310-B834-49B2-B656-DA7E91FAC13B}" emma:medium="tactile" emma:mode="ink">
          <msink:context xmlns:msink="http://schemas.microsoft.com/ink/2010/main" type="inkDrawing" rotatedBoundingBox="7048,13530 7765,11216 7800,11227 7082,13540" semanticType="callout" shapeName="Other">
            <msink:sourceLink direction="with" ref="{6F5E38AD-59CE-4D30-A02D-E2C0064EEF98}"/>
            <msink:sourceLink direction="with" ref="{0D78D7F0-4135-485A-A98B-A5996E2255D9}"/>
          </msink:context>
        </emma:interpretation>
      </emma:emma>
    </inkml:annotationXML>
    <inkml:trace contextRef="#ctx0" brushRef="#br0">4309 1231 20 0,'0'-3'10'0,"0"-11"-6"0,0 14 11 0,4 3-14 16,-4-3 1 0,4-7 1-16,-4 7 0 15,4-7-4-15,-4 0 0 0,4-4 3 16,-4-6 1-16,4-1-1 15,0-7 0-15,0 11-1 16,4-7 1-16,0-11-1 0,4-10 0 31,0-11-1-31,4 14 0 16,3-14 0-16,1-14 0 0,0-7 0 16,0 7 0-16,4-10 0 15,0-8 0-15,-1 4 0 16,9-4 0-16,0-10 0 15,-4 7 0-15,3 14 0 16,1 0 0-16,-4-15 0 16,4 5 0-16,0-1 0 15,-5-3 0-15,-3 0 0 16,-4 7 0-16,-4 3 0 16,0 25 0-16,0 4 0 15,-5-1 1-15,1 8-1 16,0 0 0-16,-4 3-1 0,0 4 1 15,0-1 0-15,0 4 1 16,0 8-1-16,0 3 0 16,-4 7 1-16,0-1 0 0,0 1-1 15,0 7 1-15,0 0-1 16,0 0 1-16,-4-3-3 16,0 10 1-16,0 0-9 15,0 0 1-15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1466-569 212,'0'0'119,"0"0"-18,13 0-10,-13-8-17,6 12-12,-12-12-8,6 8-11,0 0-4,0 0-5,0 0-7,0 0-4,0 0-5,0 8-3,0-8-3,0 17 0,0-17-3,0 26-1,0-26-2,-4 31 0,4-31-2,-5 33 0,1-18-1,3 6 3,-3-3-4,2 3 1,-3-1-1,4 2 1,-3 2-2,4-2 1,0 3-1,-2 1 0,2-3 0,0 5-2,0-2 6,0 3-5,0-2 5,0-1-5,0-1 5,-4 1-5,2 1 5,0-7-2,-2 6-3,0-3 3,1 2-3,-4 4 0,3-3 0,2 0 0,-4 2 0,3 2 0,2-1 0,-1 0 0,2 1 0,0-4 0,0 3 0,-4 1 0,3 1 0,0-3 0,-3 0 0,2 1 0,1-1 0,-2 1 0,0-2 0,3-4 0,0 3 0,0 2 0,0-7 0,0 6 0,-4 0 0,3-4 0,-1 4 0,-2 2 0,3-2 0,-4-3 0,2 2 0,-3-4 0,2 1 0,3 3 0,-5-6 0,2 5 0,4-7 0,-1 3 0,1 1 0,0 0 0,-1-1 0,1-3 0,0 8 0,-6-5 0,3 2 0,1-3 0,-1 0 0,-1-2 0,2 2 0,2-6 0,-4 7 0,3-5 0,0-1 0,-2 4 0,2-2 0,-1-1 0,2 1 0,0 3 0,-4-3 0,4 0 0,0-17 0,0 26 0,0-26 0,0 22 0,0-22 0,0 20 0,0-20 0,0 19 0,0-19 0,0 21 0,0-21 0,-1 24 0,1-24 0,-3 25 0,3-25 0,-3 21 0,3-21 0,-1 24 0,1-24 0,0 22 0,0-22 0,0 20 0,0-20 0,0 0 0,0 17 0,0-17 0,0 0 0,0 0 0,0 0 0,0 0 0,0 0 0,0-26-50,0 26-122,-11-38-11,3 15-8,-10-13-18,7-8-9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4:16:53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FB99093-7B3C-48B5-94A9-5E37F660777C}" emma:medium="tactile" emma:mode="ink">
          <msink:context xmlns:msink="http://schemas.microsoft.com/ink/2010/main" type="writingRegion" rotatedBoundingBox="3383,11468 8870,10958 9104,13469 3616,13980"/>
        </emma:interpretation>
      </emma:emma>
    </inkml:annotationXML>
    <inkml:traceGroup>
      <inkml:annotationXML>
        <emma:emma xmlns:emma="http://www.w3.org/2003/04/emma" version="1.0">
          <emma:interpretation id="{EB6CCDF8-A262-42CF-ACC3-4D08C775C5C3}" emma:medium="tactile" emma:mode="ink">
            <msink:context xmlns:msink="http://schemas.microsoft.com/ink/2010/main" type="paragraph" rotatedBoundingBox="7341,11283 8834,10866 9003,11468 7510,118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6F2B61-FE3F-4C9F-A5C0-04403468A835}" emma:medium="tactile" emma:mode="ink">
              <msink:context xmlns:msink="http://schemas.microsoft.com/ink/2010/main" type="line" rotatedBoundingBox="7341,11283 8834,10866 9003,11468 7510,11885"/>
            </emma:interpretation>
          </emma:emma>
        </inkml:annotationXML>
        <inkml:traceGroup>
          <inkml:annotationXML>
            <emma:emma xmlns:emma="http://www.w3.org/2003/04/emma" version="1.0">
              <emma:interpretation id="{27BE1A84-3FB5-4411-BCEE-B53C7DD073F0}" emma:medium="tactile" emma:mode="ink">
                <msink:context xmlns:msink="http://schemas.microsoft.com/ink/2010/main" type="inkWord" rotatedBoundingBox="7361,11462 7855,11186 8041,11517 7547,11794"/>
              </emma:interpretation>
            </emma:emma>
          </inkml:annotationXML>
          <inkml:trace contextRef="#ctx0" brushRef="#br0">10 321 12 0,'0'4'6'0,"-4"6"3"0,4-6 6 15,0-1-14-15,0 1 1 0,0-4-1 16,0 3 1-16,0-3-2 16,0 0 0-16,0 4 2 15,0-1 0-15,0-3 1 16,0 4 0-16,-4-4 0 15,4 0 0-15,-4 0-1 16,4 3 1-16,0-3-1 16,0 0 0-16,0-3-1 15,0 3 0-15,0-4-1 16,0 1 1-16,0 3 0 16,0 0 0-16,0 0-1 15,0 0 1-15,4-7-1 16,-4 0 0-16,0 7 1 15,4-11 0-15,4 8-1 16,0-8 0-16,0 7 0 16,0-3 1-16,0-7-1 0,4 7 1 15,-4-7-1-15,4 7 0 16,-1 0 0-16,1-4 0 16,0 4 0-16,0 0 0 15,0 0 0-15,-4 0 0 16,0 0 0-16,0-3 0 15,0-1 0-15,0 0 0 16,0 1 0-16,0-1 0 16,4-3 0-16,-1 3 1 15,1 1-1-15,0-1 0 0,0 1 0 16,4-1 0-16,-4 1 0 16,4-1 0-16,-4-3 0 15,0 3 0-15,4 4 0 16,-5 0 0-16,1 4 0 15,0-8 0-15,-4 11 0 16,8 0 0-16,-8-3 0 16,0 3 1-16,0-4-2 15,-4 4 1-15,-4 0 0 16,0 0 0-16,0 0 0 16,4 0 0-16,0-4-1 15,-4 4 1-15,0 0 0 16,0 0 0-16,4 4 0 15,0-11 0-15,-4 7 0 16,4 3 0-16,0 1 0 16,-4-4 0-16,0 4 0 0,4-1 0 15,-4 4 0-15,0-3 0 16,0 6 0-16,0 1 0 16,0 3-1-16,0 7 1 15,0-3 0-15,-4-1 0 16,0 1 0-16,4 0 0 15,0-4 0-15,0 3 1 16,0 1-1-16,0 0 0 16,0-1 0-16,4 4 0 15,-4 1 0-15,0-1 0 16,0-4 0-16,0-2 0 0,0-1 0 16,0 0 0-16,0 0 0 15,0-4 1-15,0-2-1 16,0 2 0-16,0-6 0 15,0-4 1-15,0 0-1 16,0 0 1-16,0 0-1 16,0 0 1-16,0 0-2 15,0-11 0-15,-4 11-6 16,0 0 1-16,0 0-5 16,-4 0 0-16</inkml:trace>
        </inkml:traceGroup>
        <inkml:traceGroup>
          <inkml:annotationXML>
            <emma:emma xmlns:emma="http://www.w3.org/2003/04/emma" version="1.0">
              <emma:interpretation id="{A82062EA-B2CA-42B8-AD14-60D9397AE4DF}" emma:medium="tactile" emma:mode="ink">
                <msink:context xmlns:msink="http://schemas.microsoft.com/ink/2010/main" type="inkWord" rotatedBoundingBox="8051,11471 8464,10770 8916,11037 8503,11737"/>
              </emma:interpretation>
            </emma:emma>
          </inkml:annotationXML>
          <inkml:trace contextRef="#ctx0" brushRef="#br0" timeOffset="847.95">947-109 19 0,'0'-7'9'0,"8"10"-4"0,-8-3 11 0,0 4-16 16,0-4 1-16,4 3 0 15,-4 4 1-15,0 0-2 16,0 4 0-16,0 3 1 16,0 0 1-16,-4-3-1 15,4 3 1-15,0 3-1 16,-8 5 1-16,8 2-1 15,0 8 1-15,0-4-2 16,0-3 1-16,0 0 0 16,0-1 0-16,0 5-1 15,0-1 1-15,0-4-1 16,0-2 1-16,0-1 0 16,0 0 0-16,0 4 0 15,0-8 0-15,0 4 0 0,0-6 0 16,0 2 0-16,-4-6 0 15,0-4 0-15,4 0 0 16,-4 0-2-16,0-7 0 16,0 0-6-16,0-11 0 15,8-3-3-15,4-7 0 16</inkml:trace>
          <inkml:trace contextRef="#ctx0" brushRef="#br0" timeOffset="1519.83">903-198 19 0,'-4'0'9'0,"12"15"-2"16,-8-15 12-16,0 0-18 15,4 3 1-15,4-3 1 16,0-3 1-16,0 3-5 0,0 3 1 15,8-3 2-15,-1 0 1 16,5 4-2-16,4-4 1 16,4 0-2-16,4 0 1 15,3 0-1-15,1 0 1 16,0 3-1-16,0 1 1 16,-1-4-1-16,-3 0 1 15,-4 0-1-15,-4 0 0 16,-5-4 0-16,1 1 1 15,0-4-1-15,-4 3 1 0,-4 0-1 16,-4 4 0-16,0 0-2 16,-8 0 1-16,0 0-4 15,0 0 0-15,0 0-5 16,8-3 1-16</inkml:trace>
          <inkml:trace contextRef="#ctx0" brushRef="#br0" timeOffset="1863.59">955 99 22 0,'0'0'11'0,"8"-4"-9"0,-8 4 15 0,4-3-16 16,3-1 0-16,5 1 0 15,0-1 0-15,0 4-2 16,4 0 1-16,4 0 1 16,0 0 0-16,0 0-1 15,7 0 1-15,1 0-1 16,0 4 1-16,0-1-1 15,0-3 0-15,-5-3 0 16,1 3 1-16,-4-4-1 16,0 1 1-16,-8-1 0 15,0 4 0-15,-4 0-2 16,-8 0 1-16,0 0-8 16,4 0 0-16</inkml:trace>
        </inkml:traceGroup>
      </inkml:traceGroup>
    </inkml:traceGroup>
    <inkml:traceGroup>
      <inkml:annotationXML>
        <emma:emma xmlns:emma="http://www.w3.org/2003/04/emma" version="1.0">
          <emma:interpretation id="{DB192C40-3D8D-4ABB-B55F-7EA2E07A9048}" emma:medium="tactile" emma:mode="ink">
            <msink:context xmlns:msink="http://schemas.microsoft.com/ink/2010/main" type="paragraph" rotatedBoundingBox="3550,13265 7725,12877 7792,13591 3616,13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EEF6B-DCD6-449D-9563-7A8026D330BC}" emma:medium="tactile" emma:mode="ink">
              <msink:context xmlns:msink="http://schemas.microsoft.com/ink/2010/main" type="line" rotatedBoundingBox="3550,13265 7725,12877 7792,13591 3616,13980"/>
            </emma:interpretation>
          </emma:emma>
        </inkml:annotationXML>
        <inkml:traceGroup>
          <inkml:annotationXML>
            <emma:emma xmlns:emma="http://www.w3.org/2003/04/emma" version="1.0">
              <emma:interpretation id="{E63114ED-D260-4DEC-8777-4E7B85010817}" emma:medium="tactile" emma:mode="ink">
                <msink:context xmlns:msink="http://schemas.microsoft.com/ink/2010/main" type="inkWord" rotatedBoundingBox="3561,13384 4350,13311 4393,13778 3605,13852"/>
              </emma:interpretation>
            </emma:emma>
          </inkml:annotationXML>
          <inkml:trace contextRef="#ctx0" brushRef="#br1">-3832 2402 18 0,'-4'11'9'0,"4"-11"-5"0,0 0 10 0,0 0-13 31,0 0 1-31,0 0 2 16,0 0 0-16,0 0-4 15,0 3 0-15,0 1 4 16,0 3 0-16,0 0-1 16,0-7 1-16,0 4-1 15,0 3 0-15,0-4-1 0,0 1 1 16,0-4-1-16,0 0 0 16,0 3 0-16,0 1 0 0,0-4 0 15,0 0 0-15,0 3 0 16,4-3 0-16,0 0 0 15,-4 0 0-15,8 0-1 16,0-3 1-16,-1-4-1 16,5 0 0-16,0 0-1 15,0 0 1-15,4-4-1 0,4-3 1 16,0 3-1-16,4-3 0 31,3 0 0-31,1 0 0 16,-4 0 0-16,4 0 1 0,-1 0-2 15,-7 0 1-15,-4-1 0 16,0 1 1-16,4 0-1 16,-4-3 0-16,0 2 0 15,0 1 1-15,-1 0-1 16,-3 0 0-16,0 7 0 16,-4 0 0-16,0 0 0 15,-4 0 1-15,0 3-1 0,-4 4 1 16,4-3-1-16,-4 3 1 31,0 0-1-31,0 0 0 16,0 0 0-16,4-7 1 15,-4 7-1-15,0 0 0 0,0 0 0 16,4-7 0-16,-4 7 0 16,0 0 0-16,0 0 0 15,0 0 0-15,0 0 0 31,0 0 0-31,0 0 0 0,0 0 1 16,0 0-1-16,0 0 1 16,0 0-1-16,0 0 1 15,0 0-1-15,4 0 0 0,0 0 0 16,0 3 0-16,0 1 0 16,0-1 1-16,0 1-1 15,4-1 0-15,0 4 0 16,0 0 0-16,0 4 0 15,3 3 1-15,1 0-1 16,0 0 0-16,4 4 0 0,0 3 0 16,0-3 0-16,0-4 0 15,-4 4 0-15,0 3 1 16,-1-4-1-16,1 8 0 16,0 0 0-16,0-1 1 0,0-2-1 15,-4-5 1-15,4 1-1 16,0-4 0-16,0 0 0 31,-4 0 1-31,0 0-1 16,0-3 0-16,-1 0 0 0,-3-4 1 15,0 0-1-15,0-4 1 16,0 1-1-16,-4-4 1 16,0 0-1-16,0 0 1 0,0 0-1 15,0-7 1-15,-4 0-3 16,4-4 0-16,-4 4-11 15,4 7 1-15</inkml:trace>
        </inkml:traceGroup>
        <inkml:traceGroup>
          <inkml:annotationXML>
            <emma:emma xmlns:emma="http://www.w3.org/2003/04/emma" version="1.0">
              <emma:interpretation id="{E4655A83-A427-4D76-897D-16AB5920E1B4}" emma:medium="tactile" emma:mode="ink">
                <msink:context xmlns:msink="http://schemas.microsoft.com/ink/2010/main" type="inkWord" rotatedBoundingBox="7282,12918 7725,12877 7792,13591 7349,13633"/>
              </emma:interpretation>
            </emma:emma>
          </inkml:annotationXML>
          <inkml:trace contextRef="#ctx0" brushRef="#br1">-141 1714 13 0,'4'-3'6'0,"0"6"0"15,-4-3 6-15,0 0-9 0,0 4 0 16,0-4 2-16,0 0 1 16,0 0-6-16,0 0 0 0,0 0 5 15,0 4 0-15,0-4-1 16,0 7 0-16,0-4-1 16,0 1 1-16,0-4-2 15,4 10 0-15,-1-6-1 16,1 3 1-16,0 0-1 15,0 3 0-15,8 1 0 16,-4 0 0-16,0-1-1 16,4 1 0-16,4-4 0 15,0 3 0-15,4-3 0 0,-1 4 0 16,5-4 0-16,0 0 1 16,0-3-1-16,0-1 0 15,0 4 0-15,-1 0 0 0,1 0 0 31,-4 4 1-31,-4 0-1 16,0-4 0-16,0 0 0 16,0 0 0-16,-5 0 0 15,1-4 0-15,0 1 0 16,-4-1 1-16,0 1-1 0,0-1 1 16,-4 1-1-16,0-1 1 15,0 1-1-15,0 0 1 16,0-4-1-16,-4 0 1 15,0 0-1-15,0 0 0 16,0 3 0-16,0-3 0 0,0 0 0 16,0 0 0-16,0 0 0 15,4 4 0-15,-4-4 0 16,0 0 0-16,0 3 0 16,0-3 0-16,0 0 0 0,0 4 0 15,0-1 1-15,0-3 0 16,0 0-1-16,0 0 1 31,0 4 0-31,-4-4 0 16,0 3 0-16,0 1 0 15,0 3-1-15,0 0 0 0,0 0 0 16,-4 3 1-16,0-2-1 16,0 2 0-16,4 1 0 15,-4 6 1-15,4-3-1 16,0 8 0-16,4 2 0 15,-4 5 0-15,4-5 0 16,-4 4 0-16,0-3 0 0,1 0 0 16,-1-4 0-16,0 4 1 15,0-8-1-15,0-3 0 0,0 1 0 16,0-5 1-16,0 1 0 16,4-4 0-16,-4 0-1 31,4-7 1-31,0 0-1 15,0 0 1-15,-4-7-8 16,4 3 0-16,-4-6-7 16,-8-1 0-16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9:32.52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87B291-5FB0-43F1-B470-084C145FD21F}" emma:medium="tactile" emma:mode="ink">
          <msink:context xmlns:msink="http://schemas.microsoft.com/ink/2010/main" type="writingRegion" rotatedBoundingBox="7092,13415 8410,13415 8410,13966 7092,13966"/>
        </emma:interpretation>
      </emma:emma>
    </inkml:annotationXML>
    <inkml:traceGroup>
      <inkml:annotationXML>
        <emma:emma xmlns:emma="http://www.w3.org/2003/04/emma" version="1.0">
          <emma:interpretation id="{1D38C287-6A77-45AF-AF38-CCEB70985277}" emma:medium="tactile" emma:mode="ink">
            <msink:context xmlns:msink="http://schemas.microsoft.com/ink/2010/main" type="paragraph" rotatedBoundingBox="7092,13415 8410,13415 8410,13966 7092,13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BE026B-DE90-4D9D-B04C-CAA551AF50D9}" emma:medium="tactile" emma:mode="ink">
              <msink:context xmlns:msink="http://schemas.microsoft.com/ink/2010/main" type="line" rotatedBoundingBox="7092,13415 8410,13415 8410,13966 7092,13966"/>
            </emma:interpretation>
          </emma:emma>
        </inkml:annotationXML>
        <inkml:traceGroup>
          <inkml:annotationXML>
            <emma:emma xmlns:emma="http://www.w3.org/2003/04/emma" version="1.0">
              <emma:interpretation id="{246C2823-4578-4412-9D05-BE58E36B1CBB}" emma:medium="tactile" emma:mode="ink">
                <msink:context xmlns:msink="http://schemas.microsoft.com/ink/2010/main" type="inkWord" rotatedBoundingBox="7092,13415 8410,13415 8410,13966 7092,13966"/>
              </emma:interpretation>
            </emma:emma>
          </inkml:annotationXML>
          <inkml:trace contextRef="#ctx0" brushRef="#br0">-328 2230 5 0,'-4'-4'2'0,"4"4"4"0,0-7 2 15,0 3-7-15,0 4 1 16,0-3 2-16,0 3 1 16,0 0-6-16,0 0 1 15,0 0 3-15,0-4 1 16,0 4-1-16,0 0 0 0,0 0-2 15,0 0 1-15,0 0-1 16,0 0 1-16,0 0-1 16,0 4 0-16,0-1 0 15,0-3 0-15,0 0 0 16,4 4 0-16,0-1-1 16,0 1 1-16,4-4-1 0,-4 4 1 15,4-1 0-15,0 1 0 16,-4-1 0-1,4 1 0-15,0-1 0 16,0 1 1-16,-1-1-1 16,1-3 0-16,0 4-1 15,4 3 0-15,0-7 0 16,0 3 1-16,0 1-1 16,0-1 1-16,4-3-1 0,0 0 1 15,0 4-1-15,-1 3 1 16,5-4-1-16,0 5 1 15,-4-1-1-15,4-4 1 16,0 4-1-16,-1 0 0 16,1 0 0-16,0 0 1 0,0 4-1 15,4-4 0-15,4 4 0 16,-1-1 0-16,-3 1 0 16,-4 3 0-16,0 3 0 15,0 5 0-15,4-8 0 0,-1 0 0 16,5 0 0-16,0 0 1 15,0 0-1-15,-4-3 0 32,-1-1 0-32,1-3 0 15,0 4 0-15,4-4 1 0,-4 0-1 16,-5 4 0-16,1-1 0 16,0 1 0-16,0-1 0 15,0 1 0-15,4 0 0 16,-1-1 0-16,1 1 0 15,0-4 1-15,0 0-1 16,0 0 0-16,-5 0 0 0,5 0 0 16,-4 4 0-16,-4-1 0 15,0 1-1-15,0-8 1 0,0 1 0 16,0-1 0-16,-1 1 0 16,1-1 0-16,-4-3 0 15,-4 0 0-15,0 4 0 31,0-4 0-31,-4 0 0 16,0 4 0-16,-4-4 0 16,0 0 1-16,0 0-1 0,0 0 1 15,0 0-1-15,0 0 1 16,-4 0-1-16,0 0 0 16,0-4 0-16,-4 4 0 15,0 0 0-15,0 4 1 0,0-4-1 16,0 0 0-16,0 0 0 15,4 0 0-15,0 3 0 16,-3 4 0-16,-1-3 0 16,0-4 1-16,0 3-1 0,0-3 0 15,0-3 0-15,-4 3 0 16,4-4 0-16,-4 4 0 16,0 0 0-16,0 0 0 15,4 0-1-15,-4 0 1 0,4 0 0 16,1 0 0-16,3 0 0 15,-4 0 0-15,4 4 0 32,0-4 0-32,4 3 0 15,-4-3 0-15,0 4-1 16,0-8 1-16,4 4 0 16,-4 0 0-16,4 4 0 15,0-4 0-15,0 0-1 0,0 0 1 16,0 0 0-16,0 0 0 15,8-4-1-15,0 4 1 16,0 0 0-16,0 0 0 0,0-3-1 16,3-1 1-16,1 4 0 15,4-7 0-15,0 7 0 16,0 7 0-16,-4-7-1 16,0 4 1-16,0-4 0 15,0 3 0-15,0 1 0 0,-1-4 1 31,5-4-1-31,-4 4 0 16,0 4 0-16,0-8 0 16,0 8 0-16,-4-4 0 15,0 0 0-15,0 0 0 0,-8 0 0 16,0 0 0-16,0 0 0 16,0-7 0-16,-4-4 0 15,-4 4 0-15,0 0 0 16,0-4 1-16,-4 1-1 15,-4-4 1-15,4-4-1 16,-4-3 0-16,-3 0 0 0,-5-4 0 16,4 4 0-16,-4 0 0 15,4-4 0-15,0 4 1 0,8 7 0 16,1 3 0-16,3 1-4 16,0 6 0-16,8 0-7 15,0 4 0-15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29:34.64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A915CA-2025-42A4-9C19-D5572508A0DF}" emma:medium="tactile" emma:mode="ink">
          <msink:context xmlns:msink="http://schemas.microsoft.com/ink/2010/main" type="writingRegion" rotatedBoundingBox="4198,13989 7977,14068 7963,14736 4184,14656"/>
        </emma:interpretation>
      </emma:emma>
    </inkml:annotationXML>
    <inkml:traceGroup>
      <inkml:annotationXML>
        <emma:emma xmlns:emma="http://www.w3.org/2003/04/emma" version="1.0">
          <emma:interpretation id="{F8DA3E03-AF8A-4ED2-A531-1BF1A3809139}" emma:medium="tactile" emma:mode="ink">
            <msink:context xmlns:msink="http://schemas.microsoft.com/ink/2010/main" type="paragraph" rotatedBoundingBox="4198,13989 7977,14068 7963,14736 4184,14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0C9DF-18D7-4AD4-9D9E-36D87F3CF13E}" emma:medium="tactile" emma:mode="ink">
              <msink:context xmlns:msink="http://schemas.microsoft.com/ink/2010/main" type="line" rotatedBoundingBox="4198,13989 7977,14068 7963,14736 4184,14656"/>
            </emma:interpretation>
          </emma:emma>
        </inkml:annotationXML>
        <inkml:traceGroup>
          <inkml:annotationXML>
            <emma:emma xmlns:emma="http://www.w3.org/2003/04/emma" version="1.0">
              <emma:interpretation id="{5727042B-90E2-4BB9-ABD6-E02162D3D906}" emma:medium="tactile" emma:mode="ink">
                <msink:context xmlns:msink="http://schemas.microsoft.com/ink/2010/main" type="inkWord" rotatedBoundingBox="4198,13989 5022,14006 5009,14655 4184,14637"/>
              </emma:interpretation>
            </emma:emma>
          </inkml:annotationXML>
          <inkml:trace contextRef="#ctx0" brushRef="#br0">-2991 3277 21 0,'-4'4'10'0,"12"-4"-7"0,-8 0 10 16,0 0-13-16,0 0 1 0,0 0 1 16,4-4 1-16,0-3-3 15,0 0 0-15,-4 0 2 16,0-3 0-16,0-5 0 15,-12-2 0-15,0 3 0 16,-8 0 0-16,0-1-1 0,1 8 1 16,-1 0-1-16,-4 7 0 31,0 4-1-31,0 6 0 16,4 8 0-16,1 3 0 0,3 4-1 15,0 0 1-15,8 3 0 16,0-3 0-16,8 3-1 15,4-4 1-15,8 1 0 16,0-7 0-16,4-1 0 16,0-10 0-16,3-10 0 15,1-8 1-15,0-6-1 16,0-1 1-16,0-7-1 0,0-6 1 16,3-8-1-16,1 4 1 31,8-36-1-31,-4 4 0 15,0-4 0-15,-13 15 1 0,1 3-1 32,-4 11 1-32,-4 10-1 15,0 4 1-15,-4 7 0 16,-4 6 0-16,0 8-1 16,-4 14 1-16,0 11-1 0,4 10 1 15,0 11-1-15,0 3 0 16,0-3 0-16,-4 7 0 15,4 0-1-15,0 7 1 16,0-7 0-16,4 0 0 0,-4 0 0 16,4-8 0-16,0 1 0 15,0-7 1-15,0-7-1 16,0-4 0-16,0-4-3 16,0-10 1-16,-4-7-8 15,8 0 1-15</inkml:trace>
          <inkml:trace contextRef="#ctx0" brushRef="#br0" timeOffset="535">-2684 3059 23 0,'0'7'11'0,"0"-4"-5"15,0 1 11-15,0 10-16 16,0-4 0-16,-4 1 1 16,4 3 0-16,0 7-2 15,0 4 0-15,0 3 2 0,4 0 0 16,-4 1 0-16,4-8 1 15,-4 3-2-15,0 1 1 16,0-7 0-16,0-4 0 16,0 0-1-16,0-7 1 15,0-3-1-15,0-4 1 16,0-4-1-16,0-7 0 16,0-3-1-16,4-3 1 0,-4-1-1 15,4-3 0-15,-1 0 0 16,5-4 0-16,0 0-1 15,0 4 1-15,4 7-1 16,0-4 1-16,0 1-1 16,0 3 1-16,0 3 0 15,0-3 0-15,0 3 0 0,0 4 0 16,-1 0 0-16,1 7 1 16,4 0-1-16,0 4 1 15,0-4-1-15,0 0 1 16,4-4-2-16,-8 1 0 15,0-1-10-15,-1 4 0 0</inkml:trace>
        </inkml:traceGroup>
        <inkml:traceGroup>
          <inkml:annotationXML>
            <emma:emma xmlns:emma="http://www.w3.org/2003/04/emma" version="1.0">
              <emma:interpretation id="{363DD465-0F8B-4F5F-98CF-7568F68D52A1}" emma:medium="tactile" emma:mode="ink">
                <msink:context xmlns:msink="http://schemas.microsoft.com/ink/2010/main" type="inkWord" rotatedBoundingBox="7149,14073 7977,14090 7963,14736 7135,14718"/>
              </emma:interpretation>
            </emma:emma>
          </inkml:annotationXML>
          <inkml:trace contextRef="#ctx0" brushRef="#br0" timeOffset="1984">-2 3298 13 0,'0'0'6'0,"7"0"6"0,-7 0-5 0,0 0-5 15,0 0 1-15,0 0 2 16,0 0 1-16,0 0-7 16,0 0 1-16,0-7 4 15,0-3 1-15,-4-1-2 16,-3-3 0-16,-5-4-1 0,-4 1 1 15,-4 3-2-15,-4 3 1 16,-8 4-1-16,5 4 1 31,-1 6-2-31,0 4 1 16,4 4-1-16,4 3 1 0,4 3-2 16,1 5 1-16,7 2 0 15,0 5 0-15,8 2 0 16,4 1 0-16,4 0 0 0,4 3 1 15,3-10-1-15,1-1 0 16,4-9 0-16,4-8 1 16,0-7-1-16,0-14 1 15,-1-8-1-15,5-6 1 16,-4-11-1-16,0-3 1 0,4-4-2 16,-1 4 1-16,1-8 0 15,-4 1 0-15,-4 3-1 16,0 0 0-16,-8 0 1 31,-1 8 0-31,-3 6 0 16,-4 0 0-16,-4 7 0 0,-4 8 1 15,0 3-1-15,0 3 1 16,0 11-1-16,0 11 0 16,1 3-1-16,3 3 1 0,0 12-1 15,0-1 1-15,0 4 0 16,0 3 0-16,3 7-1 15,1 1 1-15,0-1 0 16,0-3 0-16,4 0 0 16,0-1 0-16,-4 1 0 15,4-11 0-15,0 1-3 16,0-15 1-16,0 0-8 16,-4 3 0-16</inkml:trace>
          <inkml:trace contextRef="#ctx0" brushRef="#br0" timeOffset="2481">307 3168 25 0,'0'-4'12'0,"0"4"-6"0,0 0 13 15,0 0-17-15,0 7 0 16,0 0 1-16,0 8 1 16,0 2-5-16,0 4 0 0,-4 1 3 15,4 6 1-15,0 0-1 16,-4 0 0-16,4 4-1 16,0 0 0-16,0-4 0 15,0-7 1-15,0-3-2 16,0-4 1-1,0-4 0-15,0-6 0 16,0-8 0-16,0-3 0 16,0-3-1-16,0-4 1 15,0-4-1-15,0 0 1 0,4-3-2 16,0 0 1-16,0 0-1 16,4 0 1-16,4 0 0 15,0-1 0-15,4 5-1 16,0 3 1-16,-1 0-1 15,1 7 1-15,0-1-1 16,-4 5 1-16,4 3 0 0,0 3 0 16,-4 1 0-16,0 3 0 15,0-3 0-15,-5 3 1 16,5-4-3-16,0 1 1 0,0-4-10 16,-12 0 1-16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4:40:12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15932 9528 20 0,'0'-3'10'0,"0"-2"-5"0,0 5 10 16,0 0-14-16,0-3 1 15,0 3 1-15,0 0 0 16,0 0-4-16,-3 3 0 15,0 2 2-15,0 0 1 16,0 3-1-16,0 3 0 16,0-3 0-16,0 2 0 0,3 4 0 15,0 1 0-15,0 4-1 16,3-1 1-16,0 1-1 16,3 0 0-16,0-4 0 15,3 1 1-15,0-3-1 16,3 1 0-16,0-1 0 15,0-2 1-15,0-4-1 16,-3-1 0-16,0-1 0 16,3 3 1-16,-1-5 0 15,1-3 0-15,3 0-1 16,3-3 1-16,0 0-1 16,3-5 1-16,0 3-1 15,-1 0 1-15,4 0-1 16,0-1 0-16,0 4-1 15,6-4 1-15,-1 4 0 16,4-4 0-16,-3 4 0 16,0-4 0-16,-3 1 0 15,-1-3 1-15,1 0-1 0,0 3 0 16,3 0 0-16,-4-1 0 16,1 6 0-16,0 0 0 15,-3 3-1-15,0 0 1 16,-4 2 0-16,-2 3 0 15,0 0 0-15,3 0 1 16,-3 2-1-16,0-2 1 16,-3 3-1-16,0 2 1 15,-4-5-1-15,-2 8 0 0,0 0 0 16,-6 2 1-16,0-2-1 16,-3-3 0-16,0-2 0 15,0 0 1-15,0-1-1 16,-3 1 0-16,0-1 0 15,0 1 1-15,0-3-1 16,0-3 1-16,0 0-1 16,0-5 1-16,0 0-1 15,0-2 1-15,3-3-1 16,0 2 1-16,0-2-1 16,0 5 1-16,3-6-1 15,3-2 0-15,0-2 0 16,3-1 0-16,3-2-1 15,0-3 1-15,3 3 0 16,3 2 0-16,-3 1 0 16,0-1 0-16,2-5-1 15,-2 6 1-15,0-4-1 0,0 4 1 16,0 2-1-16,0 0 1 16,3 3-1-16,0-1 1 15,2 4-1-15,1-4 1 16,6 4 0-16,0-4 0 15,0 4 0-15,-1 2 0 16,1 0 0-16,0 2 0 16,0 4 0-16,-3-1 1 15,-4 0-1-15,1 3 1 16,0-2 0-16,-6 2 0 0,0-3-1 16,3 0 1-16,0 0-1 15,5-2 1-15,1 2-1 16,3-5 1-16,0-5 0 15,0 2 0-15,2 1-1 16,1-1 1-16,-3 0-1 16,3 3 0-16,-4-2 0 15,4-1 0-15,0-2 0 16,0-3 0-16,-6 0 0 16,-4-5 1-16,1 0-1 15,0-6 1-15,-3 3-1 16,0-2 1-16,-3 4 0 15,-3 1 0-15,-4 0-1 16,-2 0 1-16,0 2-1 16,0 3 1-16,0 3-5 0,6 0 1 15,3 2-9-15,-3 8 0 16</inkml:trace>
  <inkml:trace contextRef="#ctx0" brushRef="#br0" timeOffset="1000.01">16885 10213 20 0,'-6'-5'10'0,"0"5"-3"0,6 0 5 0,0 0-11 16,-3 0 1-16,-3 0 0 15,0 2 1-15,0 1-4 16,-3 0 1-16,0 2 2 16,-3 3 1-16,0 5-1 15,0 0 0-15,-2 6 0 16,-1 2 0-16,0-5-1 16,0 5 1-16,3 3-1 15,0 2 0-15,0 1-1 16,3-1 0-16,3-5 0 15,3 3 0-15,3 0 0 16,6-3 0-16,3 6 0 16,3-6 1-16,0-5-1 15,3-1 1-15,6-4-1 16,3-3 1-16,-1 0 0 16,1-3 0-16,3-5-1 0,-6-2 1 15,-3-6 0-15,0-6 0 16,2-1 0-16,-2-1 0 15,0-3 0-15,-3-2 0 16,0-3-1-16,-3 0 1 16,0 1-1-16,-3 1 1 15,-3 4-1-15,0-3 0 16,-3-3 0-16,-3 3 1 16,-3 0-1-16,0-1 0 0,-3 4 0 15,-3 2 0-15,-3-3-1 16,0 6 1-16,3 3 0 15,-3 4 0-15,0 1 0 16,-3 2 0-16,0 3-1 16,-5 3 1-16,5-3-3 15,-6 5 1-15,0 1-9 16,3 7 0-16</inkml:trace>
</inkml:ink>
</file>

<file path=ppt/ink/ink74.xml><?xml version="1.0" encoding="utf-8"?>
<inkml:ink xmlns:inkml="http://www.w3.org/2003/InkML">
  <inkml:definitions/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24.5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E8FB3A-9B00-45AD-B1FE-3FD71090FBCF}" emma:medium="tactile" emma:mode="ink">
          <msink:context xmlns:msink="http://schemas.microsoft.com/ink/2010/main" type="inkDrawing" rotatedBoundingBox="3844,13813 9456,13620 9458,13680 3846,13873" semanticType="underline" shapeName="Other"/>
        </emma:interpretation>
      </emma:emma>
    </inkml:annotationXML>
    <inkml:trace contextRef="#ctx0" brushRef="#br0">-1 233 5 0,'0'-10'2'0,"15"20"4"16,-7-13 2-16,4 3-5 16,4 3 1-16,4-3 0 15,12 0 1-15,11 0-7 16,5 0 1-16,0-3 3 15,7 3 1-15,13-7-3 16,3 0 1-16,9-4 0 16,11 1 0-16,-4 2-1 15,4-2 0-15,9-1 0 16,3 4 0-16,8 0 0 16,0 4 0-16,-4-1 0 0,4 1 0 15,4-1 0-15,5 4 0 16,-1 0 0-16,-4-3 0 15,4-1 0-15,4 4 1 16,4 0-1-16,4 0 0 0,-16 0 0 16,8 0 0-16,-4-4 0 15,4 4 0-15,4 0-1 16,-8 0 1-16,8 0 0 0,-4 0 0 16,4-3 0-16,4 3 1 15,-4-4-1-15,0-6 0 16,-4 6 0-16,4 1 1 31,0-1-1-31,-4-3 0 16,-4 4 0-16,-4-11 0 0,-4 10 0 15,0-3 0-15,-3 3 0 16,-17-3 1-16,-8 4-1 16,-3-8 1-16,-5 4-1 15,-7 0 1-15,-5 0-1 0,-3 4 0 16,-17-1-5-16,-7 1 0 15,-4-1-1-15,-1 0 1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11.1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C168C0-EE18-4A79-9809-E73C67479703}" emma:medium="tactile" emma:mode="ink">
          <msink:context xmlns:msink="http://schemas.microsoft.com/ink/2010/main" type="inkDrawing" rotatedBoundingBox="3797,8879 6928,8820 6929,8848 3798,8907" semanticType="underline" shapeName="Other">
            <msink:sourceLink direction="with" ref="{A3A35F98-7890-4877-ACF3-4E0633CA22EE}"/>
          </msink:context>
        </emma:interpretation>
      </emma:emma>
    </inkml:annotationXML>
    <inkml:trace contextRef="#ctx0" brushRef="#br0">321 1380 17 0,'8'3'8'0,"16"1"-5"16,-16-4 9-16,4 0-11 15,11 0 0-15,9 3 0 16,12 1 0-16,-4-4-2 16,15 3 1-16,17-3 0 15,7 0 1-15,16 0-1 16,4 0 0 0,17-7 0-16,14 0 0 15,17 4 0-15,-12-4 1 0,12 0-1 16,8 3 1-16,-4 4-1 15,-12 0 1-15,-4 0-1 16,7-4 1-16,-11 4-1 16,0 0 1-16,-12 0-1 15,-11-3 0-15,-1-1 0 16,-12 1 0-16,-4-1-1 16,-15 1 1-16,-9-1-1 0,-11 4 1 15,-9 0 0-15,-3-3 0 16,-4-1-6-16,-9 1 0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08.932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CBA80D-33EF-4C7B-ABC7-F93DA6F901D9}" emma:medium="tactile" emma:mode="ink">
          <msink:context xmlns:msink="http://schemas.microsoft.com/ink/2010/main" type="writingRegion" rotatedBoundingBox="3412,7644 7136,7380 7332,10145 3608,10409"/>
        </emma:interpretation>
      </emma:emma>
    </inkml:annotationXML>
    <inkml:traceGroup>
      <inkml:annotationXML>
        <emma:emma xmlns:emma="http://www.w3.org/2003/04/emma" version="1.0">
          <emma:interpretation id="{72107B00-BD13-4C6F-B100-0DC338B29971}" emma:medium="tactile" emma:mode="ink">
            <msink:context xmlns:msink="http://schemas.microsoft.com/ink/2010/main" type="paragraph" rotatedBoundingBox="3412,7644 7136,7380 7198,8260 3475,8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A35F98-7890-4877-ACF3-4E0633CA22EE}" emma:medium="tactile" emma:mode="ink">
              <msink:context xmlns:msink="http://schemas.microsoft.com/ink/2010/main" type="line" rotatedBoundingBox="3412,7644 7136,7380 7198,8260 3475,8524">
                <msink:destinationLink direction="with" ref="{EBC168C0-EE18-4A79-9809-E73C674797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0127406-F46B-46B3-BA4F-E6A545CC6694}" emma:medium="tactile" emma:mode="ink">
                <msink:context xmlns:msink="http://schemas.microsoft.com/ink/2010/main" type="inkWord" rotatedBoundingBox="3412,7644 7136,7380 7198,8260 3475,8524"/>
              </emma:interpretation>
            </emma:emma>
          </inkml:annotationXML>
          <inkml:trace contextRef="#ctx0" brushRef="#br0">0 843 7 0,'-16'-17'3'0,"32"3"-2"15,-12 7 3-15,0 0-1 0,-4-4 0 0,4-3 2 16,-1 0 1-16,5-7-8 15,8-4 1-15,0-3 4 16,4 10 0-16,4-7-2 16,4-10 1-16,3 0-2 15,1-4 1-15,0-3-1 16,4-4 1-16,-1-4-2 16,5 8 1-16,4 3 0 15,3 4 0-15,-3 0-1 0,-4-1 1 16,3 5 0-16,1-1 0 15,4 7-1-15,-9 8 1 16,-3 6 0-16,-4 7 1 16,-5 12-1-16,-7 6 1 15,-4 3 0-15,-4 15 0 0,0 7 0 16,-4 7 0-16,-4 3-1 16,-4 8 1-16,-4-8-1 15,0 7 1-15,-8 1 0 16,-4 3 0-16,0-11-1 15,-4 4 1-15,1 0 0 32,-1-4 0-32,0-6-1 15,4-8 1-15,0-14 0 0,4-7 0 16,0-10 0-16,0-15 0 16,1-3-1-16,-1-4 0 0,8-3 0 15,0-3 1-15,0-5-1 16,4-6 0-16,0 3-1 15,4 4 1-15,0-7 0 32,8-7 0-32,3 3 0 0,5-4 0 15,8-2 0-15,8-5 0 16,7-3-1-16,1 11 1 16,4 0-1-16,3-1 1 15,5 8-1-15,-4 3 1 16,-5 4-1-16,-11 7 1 15,-4 7-1-15,3 3 1 16,-7 11 0-16,-4 7 0 0,4 4 0 16,-4-1 0-16,-5 15 0 15,1 7 1-15,0 3-1 16,-4 4 1-16,-8 7 0 16,-4 3 0-16,-4-7-1 15,-4 8 1-15,-4-1 0 16,0 1 0-16,-4-1-1 15,0-3 1-15,0 0-1 16,-4 0 1-16,8-1-1 16,1-6 1-16,-5-7 0 15,-4-7 0-15,4-8-1 16,0-6 1-16,0-15 0 16,4-6 0-16,0-4-1 15,4-11 1-15,0-7-1 0,4 0 0 16,4-3 0-16,0 0 0 15,4 3 0-15,0-3 0 16,0-4-1-16,0 0 1 16,8-3-1-16,4 0 1 15,7-8-1-15,13-3 0 16,8 7 0-16,-1 8 1 0,9-1-1 16,3 0 1-16,5 4-1 15,-13-1 0-15,1 5 0 16,4 3 1-16,-5-1-1 15,1 8 1 1,-5 11-1-16,1 2 1 16,-4 8 0-16,-9 0 0 15,-3 8 0-15,-4 6 1 0,-4 3-1 16,-4 8 1-16,-4 0 0 16,-9 10 0-16,1 4 0 15,-8 7 0-15,0-4 0 16,-4 4 1-16,-4 10-1 15,-3-13 1-15,-1-5-1 16,-4 5 0-16,-4 3-1 16,0-1 1-16,0-6-1 15,-4-7 1-15,5 3-1 0,-5-6 0 16,4 2 1-16,0-10 0 16,4-3-1-16,-4-11 1 15,8-3 0-15,5-8 0 0,-1-6-1 16,-4-8 1-16,0-3-1 15,0-11 0-15,4 7-1 32,4 4 1-32,8-11-1 15,0 1 1-15,4-8-1 0,4-4 1 16,4-6-2-16,11-4 1 16,13-7-1-16,4 14 1 15,3 0-1-15,5 4 1 0,4 3-1 16,3 4 1-16,-3 7-1 15,-1 0 1 1,25 3 0 0,-5 4 1-16,-8 14-1 15,-7 10 1-15,-8 4-1 16,-9 14 1-16,-3-3-1 0,-8 7 1 16,-5 7 0-16,-7 6 0 15,-4 1 0-15,-4 3 1 16,-4 4-1-16,-12 4 0 0,-8-4 0 31,4-4 1-31,-4 4-1 16,-4 0 1-16,1 0-1 15,-5-8 1-15,-4 1-1 16,0 0 1-16,-4 0 0 16,1-8 0-16,3-9 0 0,4-5 1 15,0-6-1-15,4-11 1 16,0-11-1-16,4-3 0 15,4-7 0-15,1-7 0 16,-1-4-1-16,4 4 0 16,0 3 0-16,4 0 0 0,4-6-1 15,4-1 1-15,7 0-1 16,9-7 1-16,4-3-1 16,8-7 1-16,7-4-1 15,13 7 1-15,7 0-1 16,1 0 1-1,-9 0-1-15,5 0 0 16,4 8-1-16,3 2 1 16,0 15 0-16,-3 4 0 15,-4 2-1-15,-1 1 1 16,-3 7 0-16,-5 7 1 0,-7 7-1 16,0 7 1-16,-13 4-1 15,-3 7 1-15,-8 7 0 16,-4-1 1-16,-4 12-1 15,-4 2 1-15,-8 1 0 0,-8 4 0 16,-4 3 0-16,-8-8 0 16,-4 1-1-16,-4-3 1 15,1-1-1-15,-1-3 0 16,0 0 1-16,4-4 0 0,0-7 0 16,1-3 1-16,-5-8-1 15,4-2 1-15,0-5-1 16,0 1 1-16,1-11-11 15,7-11 1-15</inkml:trace>
        </inkml:traceGroup>
      </inkml:traceGroup>
    </inkml:traceGroup>
    <inkml:traceGroup>
      <inkml:annotationXML>
        <emma:emma xmlns:emma="http://www.w3.org/2003/04/emma" version="1.0">
          <emma:interpretation id="{56040D6D-E8D6-4CAE-ACC9-8F210DD88B21}" emma:medium="tactile" emma:mode="ink">
            <msink:context xmlns:msink="http://schemas.microsoft.com/ink/2010/main" type="paragraph" rotatedBoundingBox="3529,8631 7175,8650 7167,10260 3521,10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7A9E5-59BF-454C-9792-C89C70771D28}" emma:medium="tactile" emma:mode="ink">
              <msink:context xmlns:msink="http://schemas.microsoft.com/ink/2010/main" type="line" rotatedBoundingBox="3529,8631 7175,8650 7167,10260 3521,10242"/>
            </emma:interpretation>
          </emma:emma>
        </inkml:annotationXML>
        <inkml:traceGroup>
          <inkml:annotationXML>
            <emma:emma xmlns:emma="http://www.w3.org/2003/04/emma" version="1.0">
              <emma:interpretation id="{823865D0-1F5A-412B-97D5-83D8ED1216E6}" emma:medium="tactile" emma:mode="ink">
                <msink:context xmlns:msink="http://schemas.microsoft.com/ink/2010/main" type="inkWord" rotatedBoundingBox="3529,8631 7175,8650 7167,10260 3521,10242"/>
              </emma:interpretation>
            </emma:emma>
          </inkml:annotationXML>
          <inkml:trace contextRef="#ctx0" brushRef="#br1" timeOffset="3549.82">627 1231 17 0,'0'-3'8'0,"4"-1"-1"0,-4 4 7 16,0 0-14-16,0 0 0 15,-4 0 0-15,-4 0 1 16,-8 0-1-16,-12 4 1 16,-4-1-1-16,-3 8 1 15,-5 3-1 1,-4 4 1-16,-3 3-1 0,-5 0 1 0,4 0-1 16,-3-3 1-16,7 3-1 15,12 0 1-15,5-3 0 31,3 0 0-31,8-8-1 16,0 1 0-16,8-4 0 0,0 0 0 16,8 3 0-16,8-10 0 15,8 4 0-15,4-1 0 16,8 5 0-16,7-1 0 16,1 0 0-16,0 3 0 0,7-3 0 15,1 7 0-15,4-3-1 16,-5 0 1-16,-3-1 0 15,-4-3 0-15,-4 0 0 16,-9-3 1-16,-3-1-7 16,-4 1 0-16,4 3 0 0,-24 0 0 15</inkml:trace>
          <inkml:trace contextRef="#ctx0" brushRef="#br1" timeOffset="4472">1254 2131 13 0,'0'4'6'15,"-4"-15"-2"-15,4 4 7 0,4 0-10 16,4-7 1-16,4 0-1 15,3-4 1-15,5 0-3 16,4-6 1-16,4-5 1 16,4-2 0-16,-1 6-1 15,1-7 1-15,-4 1-1 16,-4-5 0-16,0 8 0 16,-1-4 1-16,-3-3-1 15,0 7 0-15,-4 0 0 16,-4 3 1-16,-4 4-1 15,-4 7 1-15,-8-1 0 16,0 1 0-16,-4 11-1 16,-4 3 1-16,0 3 0 0,-4 4 0 15,0 0-1-15,0 8 0 16,-3 2 0-16,-1 4 1 16,0 4-1-16,0 3 0 15,-4-3 0-15,4 3 1 16,4 0-1-16,1 4 1 15,3 0-1-15,4 0 0 16,0-1 0-16,4-2 0 16,4 6 0-16,0-7 1 15,4 4-1-15,0-4 1 16,0 4-1-16,4-7 1 0,4-8 0 16,3-3 0-16,5-7-8 15,4-3 0-15</inkml:trace>
          <inkml:trace contextRef="#ctx0" brushRef="#br1" timeOffset="6274.47">1607 2307 13 0,'-4'0'6'0,"28"-3"-1"0,-24 3 7 16,0 0-9-16,4-4 0 16,8 1 0-16,0-1 1 15,3 4-5-15,1-3 0 0,4 3 3 16,4 0 0-16,0-7-1 15,0 0 0-15,-5-4 0 16,1-3 0-16,-4 0 0 16,0 0 0-16,-4-4 0 15,-4 4 0-15,0 3-1 16,-8 1 1-16,0-1-1 16,0 4 1-16,-4 7-1 15,-4-3 1-15,-4 3-1 16,0 3 0-16,0 1-1 31,0 3 1-31,0 0 0 16,0 3 0-16,1 1 0 15,-1 0 0-15,4-1 0 16,0 4 0-16,0 4 0 0,0-4 0 16,4 4 0-16,0-1 0 15,4-3-1-15,4 4 1 0,0 0 1 16,8 3 0-16,4-7 0 15,4 0 1-15,-1-7-3 16,1-3 0-16,12-4-7 16,4-7 1-16</inkml:trace>
          <inkml:trace contextRef="#ctx0" brushRef="#br1" timeOffset="6930.74">2397 2170 14 0,'-8'-18'7'0,"-20"-6"3"0,24 16 2 0,-4-2-11 16,-4-1 1-16,-4 1 0 15,0 6 0-15,-3 4-3 16,3 11 1-16,0-1 1 16,0 1 1-16,0 7-1 15,0-1 0-15,0 1-1 16,4 3 1-16,1 4-1 15,3-4 0 1,0-3 0-16,0 3 1 16,4-4-1-16,4 1 0 15,4-4 0-15,4-3 1 16,4-4-1-16,-1-4 1 0,13 1 0 16,4-8 0-16,4-3-1 15,8 0 1-15,-9-3-1 16,1-5 0-16,0 1 0 15,-12 4 0-15,-5-1-1 16,-3 4 1-16,0 0 0 0,-8 7 1 16,-8 4-1-16,0 3 0 15,-8 7 0-15,-3 0 1 16,-5 3-2-16,-8 8 1 16,0 0 0-16,0 3 0 15,5 11-1-15,-5 0 1 0,8 3-1 16,4-7 0-16,4 4 1 15,8 0 0-15,4-4 0 32,4-7 0-32,12-3-2 15,8-7 0-15,12-1-5 0,-1-10 0 16</inkml:trace>
          <inkml:trace contextRef="#ctx0" brushRef="#br1" timeOffset="2786.77">3405 1161 16 0,'-4'-7'8'0,"8"3"-3"0,-4 4 9 16,0 0-14-16,0 0 1 15,8 4-1-15,4 3 0 0,-4-4 0 16,3 4 0-16,1-3 0 31,4 7 1-31,4-4-1 16,0-4 1-16,0 4-1 15,4 0 1-15,-1 4-1 16,1-4 1-16,0 0-1 16,-4 0 0-16,-4 4 0 0,-4-4 1 15,0 0-1-15,-5 3 1 16,-3-3-1-16,-4 4 1 16,-7 0 0-16,-5-1 0 15,0 1 0-15,-8-1 0 16,0 1-1-16,0-1 0 15,-4 1 1-15,1 0 0 0,-1-4-1 16,-4 3 1-16,0 4-8 16,-4 11 0-16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8:31.212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C990E7-F73B-42CE-A39F-53368EABDE55}" emma:medium="tactile" emma:mode="ink">
          <msink:context xmlns:msink="http://schemas.microsoft.com/ink/2010/main" type="inkDrawing" rotatedBoundingBox="6292,12598 10036,12409 10039,12470 6296,12658" semanticType="underline" shapeName="Other"/>
        </emma:interpretation>
      </emma:emma>
    </inkml:annotationXML>
    <inkml:trace contextRef="#ctx0" brushRef="#br0">-1 191 24 0,'0'0'12'0,"0"-3"-8"0,0 3 12 15,0 0-16-15,0 0 1 16,0 0 0 0,0 0 1-16,0 0-2 15,0 0 1-15,0 0 1 0,0 0 1 16,0 0-1-16,4 0 0 16,-4 0 0-16,0 0 0 15,0 0-1-15,0 0 1 16,0 0-1-16,4 0 1 0,0 0-1 15,-4 0 0-15,0 0 0 16,8-8 0-16,-8 8-1 16,4 0 1-16,-4 0-1 15,4 0 1-15,0 0-1 16,8-3 0-16,-4 3 0 16,0 0 1-16,0 0-1 0,0 0 1 15,0 0-1-15,0 0 0 16,0 0 0-16,0 0 1 15,-1 0-1-15,-7 0 0 16,0 0 0-16,8 0 0 0,0 0 0 16,0 0 1-16,-4 0-1 15,0 0 0-15,0 0 0 16,0 0 0-16,0 0 0 16,4 0 0-16,-8 0 0 15,8 0 0-15,-4 0 0 31,4 3 1-31,-4-3-1 16,0 8 0-16,0-8 0 16,4 0 1-16,0 0-1 0,0 0 0 15,0 0 0-15,4 0 0 0,-5 0 0 16,1 0 0-16,-8 0 0 16,8 0 0-16,0 0 0 15,4-8 0-15,0 8 0 16,0 0 0-16,0 0 0 15,0 0 1-15,0 0-1 16,4 0 0 0,-1 0 0-16,5 0 0 15,0 0 0-15,0 0 0 16,4 0 0-16,0 0 0 0,-5 0 0 16,5 0 0-16,-4 0 0 15,0 0 1-15,0 0-1 16,0 0 0-16,-5 0 0 15,5 0 0-15,4 0 0 16,0 0 0-16,4 8 0 0,4-8 0 16,-1 0 0-16,-11 0 0 15,4 0 0-15,-4 0 0 16,4 0 0-16,-1-8 0 16,5 5 0-16,0-1 0 15,0 1 0-15,3-1 1 0,5 1-1 16,0-1 0-16,0-3 0 15,-1 0 0-15,1 4 0 32,0-1 0-32,0 1 0 15,-1 3 0-15,1 0 0 0,4-4 0 16,-9-3 0-16,1 0 1 16,0 3-1-16,0 1 0 15,3-4 0-15,1 3 0 16,4 1 0-16,-1-1 0 15,1 1 0-15,0-1 0 0,0 1 0 16,-9 3 0-16,5 0 0 16,4 0 0-16,-1 0 0 15,5 0 0-15,-4 0 0 16,-9 0 0-16,5-4 0 16,0 1 0-16,4-1 0 15,-1 1 0-15,5-1 0 0,0 1 0 31,3-1 0-31,-7 0 0 16,-4 4 0-16,-1 0 0 0,5 0 0 16,0 4 0-16,3-4 0 15,1 0 0-15,-8 0 0 16,-1-4 0-16,5 1 0 16,4-1 0-16,-1 1 0 15,1-1 0-15,4 1 0 16,-5-1 0-16,1 8 0 0,-8-8 0 15,-1 4 0-15,5-3 0 16,0 6 0-16,0-3 0 16,-5 4 0-16,5-4 1 15,-12 0-2-15,0 3 1 0,-1-3 0 16,-3 0 0-16,4-3 0 16,0 3 1-16,3 0-2 15,-3 0 1-15,0-4 0 31,0 4 0-31,0 0 0 0,-5 0 0 16,1 0 0-16,0-3 0 16,-4-1 0-16,0 4 0 15,-1-3 0-15,-3-1 0 16,-4 4 0-16,0 0 0 16,-4-3 0-16,0 3 0 0,0-7 0 15,0 7 0-15,-8 0 0 16,0 0 1-16,0 0-1 15,0 0 1-15,0-7-4 16,0 0 0-16,-8 10-9 0,-12-3 0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30.8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AAE09E-6999-472E-A7D2-F5699A0C7C55}" emma:medium="tactile" emma:mode="ink">
          <msink:context xmlns:msink="http://schemas.microsoft.com/ink/2010/main" type="writingRegion" rotatedBoundingBox="8632,9972 10077,9972 10077,10967 8632,10967">
            <msink:destinationLink direction="with" ref="{FD82A2B8-8D2A-49F7-9290-5993BAFA313F}"/>
          </msink:context>
        </emma:interpretation>
      </emma:emma>
    </inkml:annotationXML>
    <inkml:traceGroup>
      <inkml:annotationXML>
        <emma:emma xmlns:emma="http://www.w3.org/2003/04/emma" version="1.0">
          <emma:interpretation id="{8615B28F-DC3A-4562-9E87-F2C2CAB17042}" emma:medium="tactile" emma:mode="ink">
            <msink:context xmlns:msink="http://schemas.microsoft.com/ink/2010/main" type="paragraph" rotatedBoundingBox="8632,9972 10077,9972 10077,10967 8632,10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7EB12A-DA6D-4BCA-86F4-275C026B4F2E}" emma:medium="tactile" emma:mode="ink">
              <msink:context xmlns:msink="http://schemas.microsoft.com/ink/2010/main" type="line" rotatedBoundingBox="8632,9972 10077,9972 10077,10967 8632,10967"/>
            </emma:interpretation>
          </emma:emma>
        </inkml:annotationXML>
        <inkml:traceGroup>
          <inkml:annotationXML>
            <emma:emma xmlns:emma="http://www.w3.org/2003/04/emma" version="1.0">
              <emma:interpretation id="{E5016CBE-91E1-41D5-9956-43E7C6F43CB6}" emma:medium="tactile" emma:mode="ink">
                <msink:context xmlns:msink="http://schemas.microsoft.com/ink/2010/main" type="inkWord" rotatedBoundingBox="8632,9972 10077,9972 10077,10967 8632,10967"/>
              </emma:interpretation>
            </emma:emma>
          </inkml:annotationXML>
          <inkml:trace contextRef="#ctx0" brushRef="#br0">6227 3045 29 0,'-4'7'14'0,"4"-7"-10"0,0 0 17 0,0 0-23 16,0 0 1 0,0 0-1-16,0 0 0 15,0 0 2-15,4 0 1 16,0 3-2-16,7 4 0 16,-3-3 2-16,4-1 0 0,0 1-1 15,4-4 1-15,4 3 0 16,0 1 0-16,4 3-1 15,-1 0 0-15,1 4-1 16,0-1 0-16,-4 1 1 16,0-1 1-16,0 1-1 0,-5 0 0 15,1-1 1-15,-4 1 1 16,0-4-1-16,0 0 1 16,0 0-2-16,0 0 1 15,-4-3-1-15,0 3 1 0,-4-4-1 16,0 4 1-16,-4-3 0 15,-4-1 0-15,0 4-1 16,0-3 1-16,0-1-1 16,-4 1 1-16,0-1-1 31,0 4 1-31,-4 1-1 16,0-1 0-16,-4 0 0 15,-4 0 0-15,-3 3-1 0,-1 4 1 16,-4 0 0-16,4 8 0 15,0-1-1-15,1 0 1 0,3-7 0 16,4 0 0-16,4 4 0 16,0-8 1-16,4-3-1 15,0 1 1-15,4-5-5 16,4-3 0-16,8-3-5 16,4-1 0-16</inkml:trace>
          <inkml:trace contextRef="#ctx0" brushRef="#br0" timeOffset="878.85">5262 2477 22 0,'0'0'11'0,"4"-4"-8"15,-4 4 12-15,0 0-14 16,0 0 0-16,0 0 0 0,4 0 1 16,0 0-3-16,0 4 0 15,0 3 2-15,0 3 0 16,0 5-1-16,0-1 0 15,0 3 0-15,4 4 0 0,0 1 0 16,0 2 0-16,4 8 0 16,0 0 1-16,3 3-1 15,1 0 1-15,0 4-1 16,0-4 0-16,0-3 0 16,-4 0 1-16,4-4-1 15,-4 0 0-15,-1-6 1 16,1 2 0-1,0-6 0-15,0-4 1 16,-4-3 0-16,0-4 0 16,0-4 0-16,-8 4 1 0,0-7-1 15,0 4 1-15,-4-8-3 16,0 1 0-16,-4-4-9 16,0 3 0-16</inkml:trace>
          <inkml:trace contextRef="#ctx0" brushRef="#br0" timeOffset="1435.63">5155 3041 17 0,'4'-3'8'0,"12"-8"1"0,-8 11 2 16,0-10-10-16,0 2 1 15,0 1 0-15,0 0 0 0,3-3-3 31,1-4 1-31,4 0 2 16,0-4 0-16,8-3-1 16,4-7 0-16,3-4 0 15,5-7 0-15,0 4-1 16,-4-4 1-16,-5 4-1 0,-3-1 0 16,0 5 0-16,-4-1 0 15,0 4 0-15,-4 6 1 16,-4 5-1-16,-1 3 1 15,-3 0 0-15,0 3 1 16,-4 4-10-16,4 7 1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42 210,'0'0'114,"0"0"-4,-12-29-13,12 29-16,0 0-17,0 0-11,-18-14-10,18 14-7,0 0-8,0 0-7,0 0-6,0 14-3,0-14-1,0 0 0,0 0-1,5 18 0,-5-18-1,0 0-1,3 17-1,-3-17 1,5 16-2,-5-16-2,7 25 3,-7-25-4,10 26 2,-10-26-6,10 26 5,-10-26-5,12 24 5,-12-24-6,12 21 4,-12-21-3,16 25 3,-16-25 0,12 24 0,-12-24 1,20 26-2,-12-13 1,-8-13-1,23 33 1,-23-33-1,20 32 0,-20-32 0,18 31 0,-5-16-1,0 2 2,-5 4-2,4-4 1,0 4-1,0 3 1,2-3-1,3 6 1,-5-4-1,3 2 2,2 1-2,-4 0 1,5-4 0,-5 2 0,5 1-1,-4-4 1,4 2 0,-4 3-1,4-1 0,-3-3 1,1 2-1,-1 3 1,3-1-1,-1-1 2,0-1-4,6 2-2,-3 0 6,2-1-5,-1 1 4,0 0-4,1-1 5,-1 3-5,1-4 4,-4 3 2,2 0-4,-1-1 2,-4 2-1,3-2 1,-1 2-1,1 1 1,-2 0-1,2 3 1,-1 3-2,2-1 2,-4-1-1,2 0 1,-1-2-1,5 1 2,-7 0-4,3-6 4,-2-1-2,1 1 0,0-5 0,0-3 0,-2 6 0,0-4 0,2 0 0,-2 1 0,3 3 0,-4 1-2,0 0 4,-1-2-5,2 0 4,-2 2-4,0-4 5,-4 4-6,3-7 6,2 2-1,-5 2-1,4-4 0,-1 6 0,1-5 2,-2 6-3,2 1 1,-1 0-1,2 0 3,-1 2-3,-4 1 4,3-3-5,-2 0 4,-1 5-2,1-9 0,2 3 0,-3-1 0,3 2 0,1 0 0,1-2 0,-1-4 0,2 1 0,-2 3 0,1-5 0,-1 1 0,0-2 0,2-2 0,-2 1 0,-4 1 0,4-2 0,-12-16 0,25 29 0,-25-29 0,24 26 0,-24-26 0,20 21 0,-20-21-3,20 24 6,-20-24-8,22 29 7,-14-11-5,-8-18 5,20 26-6,-20-26 7,18 26-4,-18-26 1,18 17 1,-18-17-2,15 21 2,-15-21-1,16 19 0,-16-19 0,15 19 1,-15-19-2,13 19 2,-13-19 0,10 18-1,-10-18 0,0 0 0,8 15 0,-8-15 0,0 0-3,0 0-12,0 0-152,0-26 1,-2 7-15,-27-20-17,-5-5-12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21.77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DDB776-5934-4645-8143-87B95B3117F9}" emma:medium="tactile" emma:mode="ink">
          <msink:context xmlns:msink="http://schemas.microsoft.com/ink/2010/main" type="writingRegion" rotatedBoundingBox="3461,11557 9981,11310 10047,13070 3528,13317"/>
        </emma:interpretation>
      </emma:emma>
    </inkml:annotationXML>
    <inkml:traceGroup>
      <inkml:annotationXML>
        <emma:emma xmlns:emma="http://www.w3.org/2003/04/emma" version="1.0">
          <emma:interpretation id="{1943AF13-334F-4ADA-86EB-E26A18CEFC64}" emma:medium="tactile" emma:mode="ink">
            <msink:context xmlns:msink="http://schemas.microsoft.com/ink/2010/main" type="paragraph" rotatedBoundingBox="3481,11366 9993,11366 9993,12223 3481,12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DA9CFA-8770-447D-A116-A37431897DCB}" emma:medium="tactile" emma:mode="ink">
              <msink:context xmlns:msink="http://schemas.microsoft.com/ink/2010/main" type="inkBullet" rotatedBoundingBox="3461,11557 9981,11310 10009,12056 3489,12304"/>
            </emma:interpretation>
          </emma:emma>
        </inkml:annotationXML>
        <inkml:trace contextRef="#ctx0" brushRef="#br0">8 4576 14 0,'-4'-7'7'0,"4"0"-2"0,0 7 7 16,0 0-11-16,4-7 0 15,3-4 0-15,1 0 1 0,0 1-2 16,4-4 0-16,0-4 1 16,0 0 1-16,0-3-1 15,0-3 0-15,0 2 0 16,4 8 0-16,3-3-1 15,1-4 0-15,4-1 0 16,0 1 0-16,0 0 0 0,0 0 0 16,11 3-1-16,1-3 1 15,4 0 0-15,-1 0 0 16,1 3 0-16,0-3 0 0,-8 7-1 16,-5 0 1-16,5-7 0 15,4 3 0-15,-4 11 0 16,-1 0 0-16,1 3 0 15,0 8 0-15,0-1 0 16,-5 4 0-16,1 4 0 31,-4 3 0-31,-4 4 0 16,-4 3 1-16,-1 0-1 16,-3 4 0-16,0-1 0 0,-4 1 1 15,-4-4-1-15,0 4 1 0,-4 7 0 16,-4 3 0-16,-4 4 0 15,-4-4 0-15,0 4-1 16,1 3 1-16,-5-6-1 16,0 6 1-16,0-7-1 15,0-3 1-15,0-7 0 16,0-4 1-16,0-7-1 16,-3-4 0-1,-1-6 0-15,0-4 1 16,4-7-2-16,0 0 1 15,0-7-1-15,4 0 0 16,0 0 0-16,1-4 0 16,-1-3-1-16,8 0 1 15,4-1-1-15,4-2 1 16,0-5-1-16,4-2 0 0,7-1 0 16,9 7 0-16,12-10 0 15,4 0 1-15,3-1 0 16,9 1 0-16,7 0-1 15,1 0 1-15,0-1 0 16,-9 1 0-16,1 3-1 16,3-7 1-16,-7 11-1 15,0 4 1-15,-1 6-1 16,1 7 0-16,-5 4 0 16,-3 7 0-16,-8 7 0 15,0 4 1-15,-1 7-1 16,1 3 1-16,-4-4 0 15,-4 8 0-15,-1 3 0 0,-3 1 1 16,-4 2-1-16,-4 1 0 16,-4-4 1-16,-4 0 0 15,-4 4-1-15,-8 0 1 0,0 3-1 16,-8 1 1-16,0-1 0 16,1-3 0-16,-1 3-1 15,0 0 1-15,-4-3-1 16,0-7 1-16,0-4-1 15,0 3 1-15,1-6-1 16,-1-4 1-16,0 0 0 16,4-7 0-16,0-7 0 15,0-3 0-15,4-4-1 16,0-7 1-16,4-4-1 16,5-3 0-16,-1 0 0 15,4-1 0-15,4-2-1 16,7-4 1-16,5-4-1 15,4 0 1-15,4 0-1 16,0 8 0-16,4-5 0 16,7 1 1-16,5 3 0 15,4-3 0-15,3 0-1 16,-3 3 1-16,-4 1-1 0,-1-1 1 16,5 4 0-16,4-4 0 15,3 4-1-15,1 3 0 16,3 1 0-16,1-5 1 15,-1 8-1-15,1 4 1 16,4-4-1-16,-13 7 1 16,1 0 0-16,-5 3 0 15,1 8-1-15,-8-1 1 0,0 4 0 16,-5 7 1-16,-3 4-1 16,-4 0 0-16,0 3 1 15,-8 3 0-15,-1 5-1 16,-7 2 1-16,0 1-1 15,-8-7 1-15,-4 7-1 16,0 3 1-16,-4 4 0 16,-3-1 0-16,-5 1 0 15,0-3 0-15,-4-1 0 16,0 0 0-16,4-3 0 16,-4 0 0-16,1-4 0 15,-1-7 0-15,0-7-1 16,0 4 1-16,-4-8-1 15,0-3 1-15,5-7-1 16,-1-7 1-16,0-3-1 16,4-4 0-16,4-4 0 15,4-3 0-15,4 0 0 16,0-1 0-16,8-2-1 0,4-1 0 16,4-3 1-16,4 0 0 15,8-1-1-15,-4 1 1 16,7 4-1-16,5-5 1 15,8 5 0-15,3-5 0 16,1 1-1-16,4 0 1 16,3 3 0-16,9 1 0 15,-1 2-1-15,5 1 1 16,-17 0-1-16,1 0 1 0,0 0-1 16,3 0 0-16,1 3 0 15,-1 4 1-15,-3 3-1 16,0 8 0-16,-9 3 0 15,1 3 1-15,0 4-1 16,-1 4 1-16,-3-1-1 16,-8 8 1-16,0 7-1 15,-4-4 1-15,-5 4 0 16,-3-1 0-16,-4 5 0 16,-4-5 0-16,-4-3 0 15,-4 4 1-15,0 3-1 16,-4 1 1-16,-4-1-1 15,-4 4 1-15,-4-1 0 16,1-3 0-16,-1 1 0 16,0-5 1-16,-4 5-1 15,0-5 0-15,0-3 0 16,-4-6 0-16,5-5 0 16,-5-6 0-16,8-4 0 0,0-4 0 15,4-6-1-15,0-5 0 16,4 1 0-16,4 0 0 15,4-3 0-15,4-5 0 16,0-2-1-16,8-4 0 16,4-1 0-16,0 5 1 15,4-5-1-15,12 1 1 16,-1 0 0-16,5 0 0 0,4 0-1 16,-1-1 1-16,-3 5 0 15,4-5 0-15,3-2 0 16,5 2 0-16,8 5-1 15,3-12 1-15,1 12-1 16,3-4 0-16,1 10 0 16,-5 0 1-16,-7 8-1 15,-5-1 0-15,1 0-1 16,0 4 1-16,-1 4 0 16,1 3 1-16,0 3-1 15,-5 4 1-15,-3 4-1 16,0 7 1-16,-9 3 0 15,-7 4 0-15,0-4 0 16,-4 3 0-16,-4 12 0 0,-4-8 1 16,-4 4-1-16,-5-1 1 15,-3-2-1-15,0-8 0 16,-3 4 0 0,-1 3 1-16,-4 0-1 15,-4 4 1-15,-4-1 0 16,-4-2 1-16,0-1-1 15,-4-7 0-15,1 4 0 16,-1-4 1-16,-8 0-1 16,4-7 0-16,0 0 0 15,1-10 0-15,7-4 0 0,4-4 0 32,-12-10-1-32,8 0 1 15,4 0-1-15,5-4 0 0,3-3-1 16,12 0 1-16,0-4-1 15,-1-3 1-15,9 3-1 16,8 1 1 0,36-22-1-1,-1 0 1-15,1 7-1 16,7 0 1-16,1 4-2 16,-1 0 1-16,-7-4 0 0,-4 4 0 15,7 7-1-15,1 6 1 16,-1 1 0-16,1 7 0 15,-1 3 0-15,-3 1 1 16,-1 6-1-16,-3 1 0 16,-4 6 0-16,-1 4 1 15,-7 4 0-15,-8 0 0 16,-5 6-1-16,-3 4 1 16,0 1 0-16,-4 2 0 15,-4 1 0-15,0 3 0 0,-4-3 0 16,-5 7 1-16,1-4-1 15,-8 0 1-15,0-3-1 16,-4-1 1-16,-3 5 0 16,3-1 1-16,-4 4-1 15,-4-4 0-15,-4 0 0 16,-4 0 1-16,0-7-1 16,-4-3 1-1,0-4-2-15,-3 0 1 16,3-3-1-16,0-4 1 0,0 0-1 15,4-3 1-15,1-4-1 16,3 0 1-16,0-7-1 16,4-4 0-16,4-3 0 15,4-4 0-15,4-3 0 16,8-7 0-16,0 3-1 16,8 4 1-16,4-11-1 15,3 4 1-15,5-4-1 16,0-3 1-16,0 7 0 0,0-8 0 15,3-2-2-15,5-1 1 16,4-4-1-16,3 8 1 16,5 0 0-16,8 3 0 15,-5 4-1-15,1 3 0 16,3 4 2-16,1 3 0 16,-1 4-1-16,-11 4 0 0,-4 3 0 15,-1 7 1-15,1 3-1 16,0 4 1-16,0 0 0 15,7 4 0-15,-7 0 0 16,0-1 0-16,-5 11 0 16,-3 0 0-16,-4 8 0 15,-4-5 0-15,-9 5 0 16,-3-1 1-16,-4-4-1 16,-4 8 1-16,-4-4-1 15,-4 1 1-15,-4 2 0 16,-4-6 0-16,-3-4-1 15,-1 4 1-15,-4 3 0 16,-4-3 0-16,0 0 0 16,0-1 0-16,1 1 0 0,-1-4 0 31,4 0 0-31,4-7 1 16,4-3-9-16,0 0 1 15,8-4-2-15,-12 7 0 16</inkml:trace>
      </inkml:traceGroup>
    </inkml:traceGroup>
    <inkml:traceGroup>
      <inkml:annotationXML>
        <emma:emma xmlns:emma="http://www.w3.org/2003/04/emma" version="1.0">
          <emma:interpretation id="{8E1CD8AB-B51B-4DF1-A4F5-2F5F70A0379A}" emma:medium="tactile" emma:mode="ink">
            <msink:context xmlns:msink="http://schemas.microsoft.com/ink/2010/main" type="paragraph" rotatedBoundingBox="4909,12321 7176,12165 7243,13122 4975,13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2AAD09-075E-4D18-A73D-611425773956}" emma:medium="tactile" emma:mode="ink">
              <msink:context xmlns:msink="http://schemas.microsoft.com/ink/2010/main" type="line" rotatedBoundingBox="4909,12321 7176,12165 7243,13122 4975,13279"/>
            </emma:interpretation>
          </emma:emma>
        </inkml:annotationXML>
        <inkml:traceGroup>
          <inkml:annotationXML>
            <emma:emma xmlns:emma="http://www.w3.org/2003/04/emma" version="1.0">
              <emma:interpretation id="{047DFED2-4CEA-48E6-8693-1C4F4CA4A33D}" emma:medium="tactile" emma:mode="ink">
                <msink:context xmlns:msink="http://schemas.microsoft.com/ink/2010/main" type="inkWord" rotatedBoundingBox="4909,12321 7176,12165 7243,13122 4975,13279"/>
              </emma:interpretation>
            </emma:emma>
          </inkml:annotationXML>
          <inkml:trace contextRef="#ctx0" brushRef="#br1" timeOffset="81239.43">2861 5070 18 0,'-4'-4'9'0,"8"8"-7"0,-4-4 9 0,0 0-9 15,0 0 0-15,0 0 2 16,0 0 0-16,0 0-5 16,0 0 0-16,0 0 3 15,0 3 0-15,0 1-1 0,0 3 0 16,-4 0-1-16,4 0 1 31,0 0 1-31,0-4 0 16,0 5 0-16,0-5 0 0,-8 1 0 15,8-1 0-15,0-3 0 16,0 0 0-16,0 0-1 16,0 0 0-16,0 0-1 31,0 0 0-31,12-7 0 0,0-4 0 0,4 4 0 31,0 0 0-31,4 0 0 16,-1 0 0-16,1 0 0 15,4 0 0-15,0 0 0 0,-8 0 0 16,0-4 0-16,0 1 0 0,3-1 0 16,1 1 1-16,4-1-1 15,0 1 1-15,0 6-1 16,-1 0 1-16,1 1-1 16,0-1 1-16,0-6-1 15,0-1 1-15,0 1-1 0,-1-1 0 16,1 4 0-16,0 0 0 15,0 0 0-15,4 0 1 16,-5 0-1-16,-3 0 1 16,0 0-1-16,-4 3 0 15,0-3 0-15,4 7 0 0,-4-7 0 16,3 0 0-16,1 3 0 16,0-3 0-16,0 0 0 31,-4 0 1-31,-4 0-1 15,0 4 0-15,-5-4 0 16,-3 3 0-16,-4 4 0 0,0 0 0 16,0 0-1-16,8 0 1 15,-4 0-1-15,-4 0 1 16,0 4 0-16,0-4 0 0,-4 3-1 16,0 1 1-16,-4-1 0 15,1 1 0-15,-5-1 0 16,-4 1 0-16,0-1 0 15,-4 4 0-15,0 0-1 16,-4-3 1-16,5 3 0 16,3 0 0-16,0 4 0 15,-4-8 0-15,0 8-1 0,0-1 1 16,0 1 0-16,-3 0 0 16,-5-4 0-16,4-7 0 15,-4 3 0-15,0 1 1 16,5-1-1-16,-5 4 0 15,4 0 0-15,0 0 0 16,0 4 0-16,5 0 0 16,7-1 0-1,-4 1 0-15,-4-1 0 16,0 1 0-16,4-1 0 16,-4-2 0-16,1-1 0 15,-1 0 0-15,0-4 0 16,0 1 1-16,4-1-1 15,0 1 0-15,0-1 0 16,4 1 0-16,1-1 0 16,-1-3 0-16,0 4 0 15,4-1 1-15,0 1-2 16,0-1 1-16,0-3 0 16,4 0 0-16,0 0 0 15,-4 4 0-15,4-4 0 16,0 0 0-16,-4 0 0 0,4 3 1 15,-4 5-1-15,4-5 1 16,-4-3-1-16,5 0 0 0,-1 0 0 16,0 0 1-16,0 0-1 15,4 0 1-15,0 0 0 16,0 0 0-16,0 0-12 16,0 4 1-16</inkml:trace>
          <inkml:trace contextRef="#ctx0" brushRef="#br1" timeOffset="82395.19">2821 5193 18 0,'4'0'9'0,"4"4"-1"16,-4-8 1-16,-4 4-8 15,0 0 0-15,0 0 1 16,4-3 1-16,-4 3-4 15,0 0 1-15,4 0 1 16,0-4 0-16,8 4 0 0,-4 0 0 0,0-3-1 31,0 3 0-31,0 0 0 16,0 0 0-16,0 0 0 16,-4 0 1-16,0 0-1 15,0 0 0-15,4 0 0 16,-1 7 1-16,5 0-1 0,0 0 1 15,4 0-1-15,0-4 1 16,0 1-1-16,0 3 1 16,0 0-2-16,-4 0 1 0,-1 0 0 15,-3 0 1-15,0-3-1 16,0 3 0-16,0 0 0 16,4-4 0-16,0 4 0 15,0-3 1-15,0 3-1 16,4-4 0-16,0 5 0 0,3-1 0 15,1-4 0-15,0 1 1 16,0-1-2-16,0 4 1 16,0 0 0-16,0 0 1 15,-1-3-1-15,1 3 0 16,0 0 0-16,0 0 1 16,-4 0-1-16,4 0 1 31,-5 0-1-31,-3 0 1 0,4 0-1 15,0 0 0-15,0-3 0 16,0 3 1-16,0 0-1 0,-4 0 0 16,0 0 0-16,-1 4 1 15,1-4-1-15,0 0 0 16,0-4 0-16,0 4 0 0,0-3 0 16,-4-1 1-16,0 1-1 15,0-1 0-15,0-3 0 16,0 4 1-16,-4 0-1 15,0-4 0-15,-4 0 0 16,4 0 1-16,0 0-1 16,0 3 0-16,-4-3 1 15,0 0 0-15,0 0 0 16,0 0 0-16,0 0 0 16,0 0 1-16,0-3-1 15,-4-1 0-15,0 0-11 16,-8 1 1-16</inkml:trace>
          <inkml:trace contextRef="#ctx0" brushRef="#br1" timeOffset="83783.19">1782 4862 26 0,'0'0'13'0,"8"-4"-3"0,-8 4 14 15,7-7-24-15,-7 7 1 0,0 0 1 16,8 0 0-16,0-4-2 16,-8 4 0-16,0 0 2 15,4 4 0-15,-4-4 0 16,0 3 0-16,-4 1-1 15,0 3 1-15,-4 11-2 16,0-1 1-16,-3-3 0 0,-1 1 0 31,0 2-1-31,-4 8 0 16,-4 0 0-16,0 3 1 16,4 4-1-16,0-1 0 0,-3 5 0 15,-1-1 1-15,4 0-1 16,-4 0 1-16,4-3-1 15,0 0 0-15,0-4 0 16,1-3 1-16,3-4 0 16,0 0 1-16,4-7-2 0,0 0 0 15,4-3 1-15,0 0 1 16,0-4-1-16,0 0 1 16,4-7-4-16,0-7 0 15,0 7-3-15,0-11 0 16,0-3-8-16,0 0 0 15</inkml:trace>
          <inkml:trace contextRef="#ctx0" brushRef="#br1" timeOffset="84657.07">1627 5080 25 0,'4'7'12'0,"12"-7"-6"16,-12 0 12-16,4 0-16 15,3 4 0-15,1-1 1 16,4 1 1-16,4-1-5 16,8 1 0-16,-4-1 3 31,-4-3 1-31,7 0-2 16,1-7 1-16,4 4-1 0,4-4 0 15,-1 0 0-15,1 3 0 16,-4 1-1-16,-8-1 1 15,-5 1-11-15,-3 3 0 0</inkml:trace>
          <inkml:trace contextRef="#ctx0" brushRef="#br1" timeOffset="84273.34">1750 4823 28 0,'0'-14'14'0,"0"24"-9"0,0-10 17 0,0 0-21 31,4-3 1-31,-4 3 1 0,8 0 0 0,0-4-4 16,0 8 1-16,0-8 1 16,7 8 1-16,1-1-1 31,0-3 1-31,0 0-2 15,8 0 1-15,8-7-1 0,7 0 1 16,5 0-1-16,0 4 1 16,-5-1-1-16,-3-3 0 15,0 7 1-15,-5-4 0 0,1-3-1 16,-8 7 1-16,-4-3-1 16,-4 3 0-16,-4 0-3 15,-4-4 1-15,4 1-10 16,-12 3 1-16</inkml:trace>
          <inkml:trace contextRef="#ctx0" brushRef="#br1" timeOffset="85642.21">2230 5415 24 0,'0'0'12'0,"-4"-14"-4"15,4 14 10-15,0-3-17 16,-4-1 0-16,0-3 0 16,-4 0 1-16,0 0-3 15,-8 4 1-15,-3-1 1 16,-1 4 0-16,-4 4-1 15,-4-1 1-15,0 4 0 16,5 0 0-16,-1 0-1 16,4 4 1-16,0-1-1 15,4-3 1-15,8 4 0 16,0-4 0-16,0 7-1 16,4-3 0-16,8 3 0 0,0 0 1 15,4-3-1-15,0 3 0 16,4 0 0-16,0-4 0 15,0-3 0-15,4 1 1 0,0-1-1 16,3-4 0-16,1 4 0 16,0-3 1-16,0-1-1 15,0 1 0-15,-4-1 0 16,0 1 0-16,-5 3 0 0,1 0 0 16,-4 3 0-16,-4 1 1 15,-4 3-1-15,-4 0 1 16,-4 0 0-16,-4 1 0 15,1-1 0-15,-5-4 0 16,-4 1-1-16,-4-1 1 0,-4-3-1 16,1 0 1-16,-1-7 0 31,0 0 0-31,4-7-1 16,4-3 1-16,4-1-5 15,4-3 0-15,9 7-7 16,-9 0 0-16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29.2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BDA55E-2972-41DE-9D00-2E09DC527D51}" emma:medium="tactile" emma:mode="ink">
          <msink:context xmlns:msink="http://schemas.microsoft.com/ink/2010/main" type="inkDrawing" rotatedBoundingBox="7452,11103 7478,10423 7510,10424 7484,11105" semanticType="callout" shapeName="Other">
            <msink:sourceLink direction="with" ref="{FD82A2B8-8D2A-49F7-9290-5993BAFA313F}"/>
          </msink:context>
        </emma:interpretation>
      </emma:emma>
    </inkml:annotationXML>
    <inkml:trace contextRef="#ctx0" brushRef="#br0">4012 2928 19 0,'4'-3'9'0,"-4"3"-6"15,0 0 9 1,0 0-11-16,0 0 1 16,0 0 0-16,0 0 0 15,0 0-3-15,0 0 0 16,4 3 2-16,0 1 1 16,-4 6-2-16,0 5 1 0,0 2-1 15,0 4 1-15,0-3-1 16,0 3 1-16,0 4-1 15,0 7 0-15,-4 10 0 16,0-7 0-16,0 15 0 16,0 3 1-16,0-4-1 15,0 0 0-15,4-3 0 16,0 0 1-16,0-11-1 0,0-3 0 16,0-4 1-16,0-10 0 15,4-4 1-15,0-3 0 0,-4-4 1 16,0-7 0-16,-4 0-2 15,0-4 1-15,-4 1-10 16,-8 6 0-16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30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82A2B8-8D2A-49F7-9290-5993BAFA313F}" emma:medium="tactile" emma:mode="ink">
          <msink:context xmlns:msink="http://schemas.microsoft.com/ink/2010/main" type="inkDrawing" rotatedBoundingBox="7540,10805 9845,10715 9847,10758 7542,10848" semanticType="underline" shapeName="Other">
            <msink:sourceLink direction="with" ref="{2DAAE09E-6999-472E-A7D2-F5699A0C7C55}"/>
            <msink:destinationLink direction="with" ref="{E2BDA55E-2972-41DE-9D00-2E09DC527D51}"/>
          </msink:context>
        </emma:interpretation>
      </emma:emma>
    </inkml:annotationXML>
    <inkml:trace contextRef="#ctx0" brushRef="#br0">4064 3315 26 0,'0'-3'13'0,"4"3"-10"15,0 3 14-15,-4 1-17 16,0-4 1-16,7 0 0 16,-3 0 0-16,4 0-1 15,4 0 0-15,4 3 1 16,0-3 1-16,4 0-2 16,4 0 1-16,3 0 0 0,1 0 0 15,-4 4-1-15,0-8 0 16,4 1 0-16,3 3 0 15,5-4 0-15,0 4 0 16,7 0 0-16,1-3 0 16,0-1 1-16,7 1 0 15,1 3-1-15,4 0 0 0,-1 0 1 16,-11-4 0-16,3 1-1 16,1 3 0-16,0 0 0 15,3 3 0-15,5-3 0 16,-1 0 1-16,1 0-1 15,-1 0 0-15,5 0 0 16,4-3 1-16,-13 3-1 16,1-4 1-16,-1 1-1 0,1-1 1 15,0 1-1-15,-1-1 0 16,1 1 0-16,-5-1 0 16,-3 1 0-16,4-1 0 15,-5 0 0-15,5 1 0 16,-1 3 0-16,-3 0 1 15,-4-4-1-15,-4 1 0 16,-1-1 0-16,-3 1 0 16,0-1 0-1,0 1 0-15,-1 3 0 16,-7 0 0-16,-4-4 0 0,-4 1 1 16,-4-1 0-16,-4 1 0 15,0-1 0-15,0 4 0 16,-8 0-2-16,4-3 0 31,-1 3-9-31,1 0 1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26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88E4BC-3BA8-4712-B6E7-448D6A48ED30}" emma:medium="tactile" emma:mode="ink">
          <msink:context xmlns:msink="http://schemas.microsoft.com/ink/2010/main" type="writingRegion" rotatedBoundingBox="3830,13620 6108,13620 6108,14883 3830,14883"/>
        </emma:interpretation>
      </emma:emma>
    </inkml:annotationXML>
    <inkml:traceGroup>
      <inkml:annotationXML>
        <emma:emma xmlns:emma="http://www.w3.org/2003/04/emma" version="1.0">
          <emma:interpretation id="{77E73E5A-C294-4974-9766-2CE0303CC73A}" emma:medium="tactile" emma:mode="ink">
            <msink:context xmlns:msink="http://schemas.microsoft.com/ink/2010/main" type="paragraph" rotatedBoundingBox="3830,13620 6108,13620 6108,14883 3830,14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08260D-CFEB-4161-A4F3-941E1A1008AB}" emma:medium="tactile" emma:mode="ink">
              <msink:context xmlns:msink="http://schemas.microsoft.com/ink/2010/main" type="line" rotatedBoundingBox="3830,13620 6108,13620 6108,14883 3830,14883"/>
            </emma:interpretation>
          </emma:emma>
        </inkml:annotationXML>
        <inkml:traceGroup>
          <inkml:annotationXML>
            <emma:emma xmlns:emma="http://www.w3.org/2003/04/emma" version="1.0">
              <emma:interpretation id="{821112F7-6DAF-4C84-9FAD-2AC606AEBD2E}" emma:medium="tactile" emma:mode="ink">
                <msink:context xmlns:msink="http://schemas.microsoft.com/ink/2010/main" type="inkWord" rotatedBoundingBox="5628,14199 6108,14199 6108,14883 5628,14883"/>
              </emma:interpretation>
            </emma:emma>
          </inkml:annotationXML>
          <inkml:trace contextRef="#ctx0" brushRef="#br0">2155 7310 23 0,'-4'10'11'15,"15"-20"-6"-15,-7 3 12 0,4-7-17 32,4 7 0-32,4-4 0 15,0-3 0-15,4 3 0 16,0-6 0-16,4-4 0 0,3-4 0 16,5-3 1-16,8-1 0 15,-1 1-1-15,1-4 1 0,-4-6 0 16,-4 2 0-16,-5-2-1 15,-3 2 1-15,-8 4-1 16,-4-3 0-16,0 3 0 0,-4 1 1 16,-4 6-1-16,-4 0 0 15,-4 4 0-15,0 7 0 16,-4 11 0-16,-4 3 0 16,-4 7-1-16,-4 0 1 15,0 3-1 1,-3 4 1-16,-1 4-1 15,-4 3 1-15,0 4 0 16,0 3 0-16,1 0-1 16,3-3 1-16,4 0-1 15,0-1 1-15,4 8-1 16,0 3 1-16,5 4 0 16,-1-7 0-16,4 3 0 0,4 4 0 15,4-4 0-15,4 4 0 16,8-4 0-16,0-6 1 15,3-5-1-15,9 1 1 16,8 0-2-16,4-11 1 16,11-4-7-16,5-6 0 15</inkml:trace>
          <inkml:trace contextRef="#ctx0" brushRef="#br0" timeOffset="-809.52">742 6121 17 0,'4'3'8'0,"0"5"-6"0,-4-5 9 0,-8 4-10 16,0 4 1-16,-12-4 0 15,8 0 1-15,-12 7-4 16,-4-3 0-16,1 3 2 15,-5 7 1-15,0-7-1 16,0 4 0-16,5 3-1 16,-1-4 1-16,0-10-1 15,4 4 1-15,0 0-1 16,9-1 1-16,-1-3-1 0,8 4 1 16,4-4-1-16,8 3 1 15,4 1-1-15,8-4 0 16,3 4 0-16,1-4 0 15,12 3 0-15,0 1 0 16,-1-1 0-16,1 1 0 16,0 0 0-16,-4-1 0 15,-4 1 0-15,-9-4 1 16,1 0 0-16,0-4 0 0,-4 1 0 16,0-4 1-16,-12 0-9 15,8 0 1-15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07:25.0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B95FA0-5997-475C-B7FE-1B5D0D1CA9A5}" emma:medium="tactile" emma:mode="ink">
          <msink:context xmlns:msink="http://schemas.microsoft.com/ink/2010/main" type="writingRegion" rotatedBoundingBox="9580,13454 9787,13454 9787,13772 9580,13772"/>
        </emma:interpretation>
      </emma:emma>
    </inkml:annotationXML>
    <inkml:traceGroup>
      <inkml:annotationXML>
        <emma:emma xmlns:emma="http://www.w3.org/2003/04/emma" version="1.0">
          <emma:interpretation id="{F1835A35-A2D0-4FCB-93FB-E7B5F3272A90}" emma:medium="tactile" emma:mode="ink">
            <msink:context xmlns:msink="http://schemas.microsoft.com/ink/2010/main" type="paragraph" rotatedBoundingBox="9580,13454 9787,13454 9787,13772 9580,13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D28949-8820-41DD-99AF-E13CE3963612}" emma:medium="tactile" emma:mode="ink">
              <msink:context xmlns:msink="http://schemas.microsoft.com/ink/2010/main" type="line" rotatedBoundingBox="9580,13454 9787,13454 9787,13772 9580,13772"/>
            </emma:interpretation>
          </emma:emma>
        </inkml:annotationXML>
        <inkml:traceGroup>
          <inkml:annotationXML>
            <emma:emma xmlns:emma="http://www.w3.org/2003/04/emma" version="1.0">
              <emma:interpretation id="{109C4F60-CAD4-44A3-BA89-B81D2920311F}" emma:medium="tactile" emma:mode="ink">
                <msink:context xmlns:msink="http://schemas.microsoft.com/ink/2010/main" type="inkWord" rotatedBoundingBox="9676,13407 9808,13683 9601,13782 9469,13506"/>
              </emma:interpretation>
            </emma:emma>
          </inkml:annotationXML>
          <inkml:trace contextRef="#ctx0" brushRef="#br0">6103 5959 18 0,'0'-4'9'16,"12"18"-9"-16,-12-10 17 0,4-1-17 15,8 4 1-15,0 0 0 16,4 4 0-16,4 0-2 16,0-1 1-16,4 1 0 15,-5-1 0-15,-3 8 0 16,0 0 0-16,-4-1-1 15,0 1 1-15,-4 0 0 16,-4-1 1-16,-4-3 0 16,-8 0 0-16,-4 1 0 15,-4-1 0-15,0 0 0 0,-8-4 0 16,1 1-2-16,-9-1 0 16,4 1-6-16,-4 0 1 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15:30.5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A468F7-1D88-44F8-BF8D-CAAE630B29B8}" emma:medium="tactile" emma:mode="ink">
          <msink:context xmlns:msink="http://schemas.microsoft.com/ink/2010/main" type="writingRegion" rotatedBoundingBox="3624,15495 7851,15176 8046,17743 3818,18063"/>
        </emma:interpretation>
      </emma:emma>
    </inkml:annotationXML>
    <inkml:traceGroup>
      <inkml:annotationXML>
        <emma:emma xmlns:emma="http://www.w3.org/2003/04/emma" version="1.0">
          <emma:interpretation id="{620397EF-832B-44B5-963E-4397E0036331}" emma:medium="tactile" emma:mode="ink">
            <msink:context xmlns:msink="http://schemas.microsoft.com/ink/2010/main" type="paragraph" rotatedBoundingBox="5366,15351 6831,15270 6877,16099 5412,161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638002-E6AB-4170-B0E4-C6F594B97DB8}" emma:medium="tactile" emma:mode="ink">
              <msink:context xmlns:msink="http://schemas.microsoft.com/ink/2010/main" type="line" rotatedBoundingBox="5366,15351 6831,15270 6877,16099 5412,16179"/>
            </emma:interpretation>
          </emma:emma>
        </inkml:annotationXML>
        <inkml:traceGroup>
          <inkml:annotationXML>
            <emma:emma xmlns:emma="http://www.w3.org/2003/04/emma" version="1.0">
              <emma:interpretation id="{4A4C3BAF-FF42-41C0-8FD5-F22F8A56AF4B}" emma:medium="tactile" emma:mode="ink">
                <msink:context xmlns:msink="http://schemas.microsoft.com/ink/2010/main" type="inkWord" rotatedBoundingBox="5366,15351 6831,15270 6877,16099 5412,16179"/>
              </emma:interpretation>
            </emma:emma>
          </inkml:annotationXML>
          <inkml:trace contextRef="#ctx0" brushRef="#br0">3361 7952 20 0,'4'7'10'0,"-4"-11"-5"0,0 4 11 16,0 0-15-16,0 0 0 15,0 4 1-15,0-1 0 32,0 8-2-32,0 0 0 15,0 3 1-15,0 0 0 0,0 0-1 16,0 0 1-16,0 7-1 16,0 4 1-16,0 7-1 15,0 6 0-15,4-6 0 16,-4 4 1-16,0 2-1 15,0 1 1-15,4 0-1 16,-4 0 1-16,4-8 0 0,-4 1 0 16,0 4-1-16,0-12 1 15,4 1-1-15,-4-7 1 16,4-1 0-16,-4-6 0 16,0-1 0-16,0-3 0 15,0 0 0-15,0-3 1 0,0-4-4 31,0 0 1-31,0 0-8 16,-4-7 0-16</inkml:trace>
          <inkml:trace contextRef="#ctx0" brushRef="#br0" timeOffset="1108.68">3302 8248 24 0,'-12'0'12'0,"0"0"-10"0,8 0 14 16,0-3-15-16,-4 3 1 15,0-4 1-15,0 4 0 16,-4-7-3-16,-4 7 0 0,0 0 2 31,0 0 0-31,1 0 0 16,3 7 0-16,0-3-1 0,-4-1 1 15,-4 1-2-15,-4-4 1 0,-3 3 0 16,-5 1 0-16,-4-1-1 16,4 1 0-16,1-1 0 15,3 1 0-15,0-1 0 16,-4-3 1-16,4 0-1 15,1 0 1-15,-5 0-1 32,0-3 1-17,-8 3-1 1,1 0 1-16,7 0-1 16,4 0 1-16,0 3-1 0,5 1 1 15,-5-4-1-15,0 0 0 16,0 0 0-16,1 0 1 0,-1 0-1 15,-4-4 0-15,4 4 0 16,4 0 0-16,-3 0 0 16,3 0 0-16,0 4 0 15,0-4 0-15,0 3 0 16,5 1 0-16,-5 0 0 0,4-4 0 16,0 3 0-16,0-3 0 15,4 0 0-15,0 0 1 16,5 0-1-16,-1 0 1 0,4 0-1 15,0 0 1-15,0 0-3 16,4 0 0-16,0 0-9 16,4 7 1-16</inkml:trace>
          <inkml:trace contextRef="#ctx0" brushRef="#br0" timeOffset="1737.55">2182 8104 27 0,'4'-11'13'0,"0"11"-10"0,-4 0 14 16,0 0-15-16,0 0 1 0,0 0-1 16,0 0 1-16,-4 0-4 15,-4 7 0-15,0-3 2 16,-3 6 0-16,-1 1-1 31,-4 3 1-31,-4 0 0 16,0-3 0-16,0 10-1 0,0-4 0 15,1 1 0-15,-1-4 0 0,4 4 0 16,0-4 0-16,0-4 0 16,4 1 0-16,0-4 0 15,4 7 0-15,0-7 0 31,4 0 0-31,0-3 0 0,4-1 0 0,0 1 0 16,0-1 0-16,4 1 0 31,0-8 0-31,4 4 0 16,0 4 0-16,4 3 0 16,0-3 0-16,4-1 0 0,0 8 0 15,4-11-1-15,0 14 1 16,-1-4 0-16,1 4 0 0,0-3 0 15,0 0 0-15,-4-1 0 16,0 4 0-16,0-7 0 16,-5 0 1-16,-3 0-1 15,0-3 1-15,0 0 0 16,0-1 1-16,-8-3 0 0,0 0 0 16,0 0 0-16,0 0 1 15,0-7-5-15,0 7 0 16,0 0-9-16,0-11 1 15</inkml:trace>
          <inkml:trace contextRef="#ctx0" brushRef="#br0" timeOffset="4421.81">2512 7828 20 0,'0'-10'10'0,"0"13"-2"15,0-3 7-15,0 0-14 16,0 0 0-16,0 0 0 31,0 0 1-31,4 4-3 16,0-1 1-16,4 1 1 0,0 7 0 15,4-1-1-15,-1 1 1 16,5 3-1-16,0 0 0 16,0 4 0-16,0-4 0 15,0 7 0-15,0-4 0 16,0 5 0-16,-1-5 1 0,1-3-1 16,0 0 0-16,0-10 1 15,-4 10 1-15,0-7-1 16,-4-7 1-16,0 4 0 15,-4 3 0-15,0 0 1 16,0-4 0-16,-4 1-3 16,0-1 0-16,-4-3-5 15,-4 0 1-15,4 0-6 0,-4-3 1 0</inkml:trace>
          <inkml:trace contextRef="#ctx0" brushRef="#br0" timeOffset="5037.8">2555 8082 22 0,'-3'4'11'0,"3"-15"-8"0,0 11 14 15,0 0-16-15,0 4 1 16,-4-4 0-16,4 0 0 15,0 3-2-15,-4-3 0 16,4 0 2-16,-4 0 0 0,0 0 0 31,4 0 0-31,0 0-1 16,-4 0 1-16,4-3-1 16,-4 6 0-16,4-3 0 0,-4 4 0 15,4-4-1-15,0 0 1 16,0 0-1-16,0 0 1 15,0 0-1-15,4 3 0 0,4-6 0 16,0-4 1-16,7-4-1 16,1-3 0-16,4 0 0 15,4-4 0-15,4 1 1 16,0-1 0-16,-1 1-1 16,-3-5 1-16,4 1-1 15,-4 4 1-15,0-1-1 16,-5 0 1-16,-3 8-1 31,-4-1 0-31,4 4 0 16,-16 7 1-16,0 0-5 0,-4 4 1 0,-12 3-8 15,8 0 1-15</inkml:trace>
        </inkml:traceGroup>
      </inkml:traceGroup>
    </inkml:traceGroup>
    <inkml:traceGroup>
      <inkml:annotationXML>
        <emma:emma xmlns:emma="http://www.w3.org/2003/04/emma" version="1.0">
          <emma:interpretation id="{CA360F6F-EDA9-4DB8-B765-26A4D1365E06}" emma:medium="tactile" emma:mode="ink">
            <msink:context xmlns:msink="http://schemas.microsoft.com/ink/2010/main" type="paragraph" rotatedBoundingBox="3682,16386 7905,15967 7960,16516 3736,16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53580-C05E-4AD6-9062-4FC2508FD218}" emma:medium="tactile" emma:mode="ink">
              <msink:context xmlns:msink="http://schemas.microsoft.com/ink/2010/main" type="line" rotatedBoundingBox="3682,16386 7905,15967 7960,16516 3736,16935"/>
            </emma:interpretation>
          </emma:emma>
        </inkml:annotationXML>
        <inkml:traceGroup>
          <inkml:annotationXML>
            <emma:emma xmlns:emma="http://www.w3.org/2003/04/emma" version="1.0">
              <emma:interpretation id="{661030AD-2BDC-4DF0-85A3-8F154C03FF4C}" emma:medium="tactile" emma:mode="ink">
                <msink:context xmlns:msink="http://schemas.microsoft.com/ink/2010/main" type="inkWord" rotatedBoundingBox="3682,16386 5252,16230 5307,16779 3736,16935"/>
              </emma:interpretation>
            </emma:emma>
          </inkml:annotationXML>
          <inkml:trace contextRef="#ctx0" brushRef="#br1" timeOffset="-8653.7">246 9289 16 0,'0'0'8'0,"0"7"-3"0,0-7 9 15,0 0-14-15,0 0 1 0,0 0 1 31,0 0 0-31,0 0-2 16,0 0 0-16,0 0 2 16,0 0 1-16,0-7-1 0,4-4 1 15,-4 8-1-15,4-4 0 16,-4-4-1-16,4 1 1 16,-4-8-1-16,0 7 0 15,0-6-1-15,4-1 0 0,-4-7 0 16,4 11 0-16,-1-10 0 15,1 2 0-15,0 1 0 16,4 0 0-16,0 3-1 16,0-3 1-16,0 7 0 15,4 0 0-15,0-4-1 16,0 4 1-16,4 0 0 0,0 0 0 16,-1 0 0-16,1-4 0 15,4 8-1-15,-4-1 1 16,0 8 0-16,-4-4 0 0,4 0-1 15,-4 7 1-15,0 0-1 16,-1 3 1-16,5 1 0 16,-4-1 1-16,0 1-1 31,0-1 1-31,0 4-1 16,-4-3 1-16,4 6-1 15,-8 1 1-15,0 3-1 0,0 0 0 16,0-3 0-16,-4 10 1 15,4-3-1-15,-4-1 1 0,4 4-1 16,0 0 0-16,-4 1 0 16,0-1 1-16,0 0-1 15,0 0 1-15,-4 7-1 16,4-3 0-16,-4-4 0 16,0 4 1-16,0-7-1 15,-4-1 0-15,0-3 0 16,-4 4 1-16,4-11-1 15,0 0 0 1,0 4 0-16,0-8 0 16,0 4 0-16,4-3 1 0,0-1-1 15,0-6 1-15,-4-1-1 16,4 1 0-16,0-4 0 16,1-4 0-16,3 0 0 15,0 1 0-15,0-4-1 16,0 3 1-16,0-3 0 15,3 0 0-15,5-4 0 16,0 1 0-16,-4-4-1 0,4-1 1 16,0-2 0-16,8 3 0 15,-4-8 0-15,-4 5 0 16,8-1-1-16,-4 4 1 16,0 0 0-16,3-1 0 15,5-2 0-15,0 6 0 0,4 0-1 31,0 1 1-31,0-1-1 16,-5 8 1-16,1-1-1 16,0 4 1-16,0 0-1 15,-4 7 1-15,0 0 0 0,-4 3 0 16,0 1 0-16,-1 3 1 16,1 0-1-16,-4 4 1 15,0-1-1-15,0 1 1 0,-4-1-1 16,0 4 1-16,0 4-1 15,-4 0 1-15,0 3-1 16,-4 0 1-16,0 0-1 16,0 7 1-16,0-3-1 15,0 3 0-15,0-3 0 16,0 0 0-16,-4-1 0 16,0-2 0-16,0-1 0 0,1 0 1 15,-1-7-1-15,0 4 1 16,0-8-1-16,0 1 1 0,4 3-1 15,-4-7 0-15,4 0 0 32,-4 0 1-32,4-3-1 15,0-4 0-15,0-4 0 16,0-3 0-16,0-3 0 16,4 2 0-16,0-2 0 15,0-4 0-15,0 3 0 0,0-3 0 16,0-7-1-16,0 0 1 15,4 0 0-15,4 3 0 16,0-7 0-16,0-3 0 0,4 0 0 16,0 3 0-16,0 0 0 15,0 1 0-15,-1-1 0 16,-3 4 0-16,4 0 0 16,-4 0 0-16,0-1-1 15,4 1 1-15,0 4 0 16,0-1 0-16,4 4-1 15,0 3 0-15,0 4 1 16,-1 4 0-16,1 3-1 0,0 3 1 16,-4-3 0-16,0 11 1 15,0-1-1-15,0 1 1 32,0 0-1-32,0 3 1 15,-5-4-1-15,5 4 1 0,-4 4-1 16,0 0 1-16,0 3-1 15,-4 3 1-15,4-2-1 16,-8 2 0-16,0 5 0 0,8-5 1 16,-8 4-1-16,0-6 0 15,0-1 0-15,0 0 1 16,0-3-1-16,-4-1 0 16,0-3 0-16,0 4 1 15,-4-4-1-15,0 0 1 16,0 0-1-16,0-3 1 15,-4-4-1-15,5-7 1 0,-1-7-1 32,0 7 0-32,4-4 0 15,0-6 1-15,0 3-1 0,-4-4 0 16,4 1-1-16,0-1 1 16,0-7 0-16,0 8 0 15,4-4-1-15,4 0 1 0,0-8 0 16,0 8 0-16,0-7 0 15,4-4 0-15,0 4-1 16,4-3 1-16,0-1 0 16,7 4 0-16,-3 3 0 15,-4-3 0-15,0 0-1 16,0 3 1-16,0-3 0 0,4 0 0 16,0 7-1-16,0 0 1 15,3-1 0-15,-3 5 0 0,4 3-1 31,0-4 1-31,-4 11-1 16,0 0 1-16,0 0 0 16,-1 7 0-16,1-3 0 15,-4 10 1-15,0-4-1 16,0 1 1-16,0 3-1 16,0-3 1-16,-4 6-1 15,-4 1 1-15,0 7-1 16,-4-1 0-16,0 1 0 0,0-4 1 15,0 4-1-15,-4 0 0 16,0-4 0-16,0 0 1 16,0-3-1-16,-4 3 1 0,0-4-1 15,0 1 1-15,0 0-1 16,0-11 1-16,-4 10-1 16,4-6 0-16,0 0 0 15,0-4 1-15,0-4-1 16,4-3 0-16,1-7 0 15,-1 0 0 1,0-7 0-16,0 3 0 16,0 1 0-16,4-4 0 15,-4-4 0-15,4-3 1 16,0-4-1-16,0 0 0 0,0 4-1 16,4-3 1-16,0 2-1 15,4 1 1-15,-1 0-1 16,5 3 1-16,0-3-1 15,0 0 1-15,4 0 0 16,0 3 0-16,0-3-1 0,4 7 1 16,0-4 0-16,-1 1 0 15,-3 6 0-15,0-6 0 16,4 6-1-16,4 0 1 16,-4 1-1-16,-1 6 1 15,1 4 0-15,-4 4 0 0,-4-4 0 16,8 10 0-16,-8-3 0 15,0 4 1-15,-4 3-1 32,0 0 1-32,0 0 0 15,-4 4 0-15,0 3-1 0,-4 0 1 16,-4 4-1-16,4 0 0 16,-4 6 0-16,0-2 0 15,4 6 0-15,0 0 0 0,0-7 0 16,-4 1 0-16,0-5 0 15,0-2 0 1,0 2 0 0,0-3 0-16,0-6 0 15,0-5 1-15,4-3-1 16,0 4 0-16,0-4 0 16,0-4 1-16,0-3-3 15,0 7 0-15,0-7-9 16,-4 4 1-1</inkml:trace>
        </inkml:traceGroup>
        <inkml:traceGroup>
          <inkml:annotationXML>
            <emma:emma xmlns:emma="http://www.w3.org/2003/04/emma" version="1.0">
              <emma:interpretation id="{9558A16C-80B8-4DDD-80A6-00450717ED81}" emma:medium="tactile" emma:mode="ink">
                <msink:context xmlns:msink="http://schemas.microsoft.com/ink/2010/main" type="inkWord" rotatedBoundingBox="7578,16029 7908,15996 7954,16459 7624,16492"/>
              </emma:interpretation>
            </emma:emma>
          </inkml:annotationXML>
        </inkml:traceGroup>
      </inkml:traceGroup>
    </inkml:traceGroup>
    <inkml:traceGroup>
      <inkml:annotationXML>
        <emma:emma xmlns:emma="http://www.w3.org/2003/04/emma" version="1.0">
          <emma:interpretation id="{E9595FEA-3CCE-4F5C-A78E-79F56D8FD235}" emma:medium="tactile" emma:mode="ink">
            <msink:context xmlns:msink="http://schemas.microsoft.com/ink/2010/main" type="paragraph" rotatedBoundingBox="3764,17127 7759,16824 7830,17759 3835,18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A31DF-5652-40CB-9226-1932F0C4FCD4}" emma:medium="tactile" emma:mode="ink">
              <msink:context xmlns:msink="http://schemas.microsoft.com/ink/2010/main" type="line" rotatedBoundingBox="3764,17127 7759,16824 7830,17759 3835,18062"/>
            </emma:interpretation>
          </emma:emma>
        </inkml:annotationXML>
        <inkml:traceGroup>
          <inkml:annotationXML>
            <emma:emma xmlns:emma="http://www.w3.org/2003/04/emma" version="1.0">
              <emma:interpretation id="{E409E238-BF4F-47DF-83EC-132ED0409327}" emma:medium="tactile" emma:mode="ink">
                <msink:context xmlns:msink="http://schemas.microsoft.com/ink/2010/main" type="inkWord" rotatedBoundingBox="3766,17145 5322,17027 5392,17944 3835,18062"/>
              </emma:interpretation>
            </emma:emma>
          </inkml:annotationXML>
          <inkml:trace contextRef="#ctx0" brushRef="#br2" timeOffset="-5478.87">392 9829 23 0,'-3'0'11'0,"10"-11"-7"0,-3 4 12 15,0-4-15-15,4 8 0 16,0-4 1-16,0 7 0 16,-8 0-3-16,12 0 1 0,0 0 1 31,0-4 0-31,4 1-1 15,4 3 1-15,-4 0-1 16,7 3 1-16,-3-3-1 16,0 0 1-16,8 0-1 15,4 0 0-15,3 0 1 0,5-3 0 32,39-4-1-32,1 3 1 0,-5-6 0 15,-11 10 0-15,-9 0 0 16,-3-11 0-16,3 11-1 15,-3-3 1-15,-4-5-1 16,-1 8 1-16,-3 0-1 16,-4-10 0-16,-5 10 0 0,1 0 0 15,0 0 0-15,-5 0 1 16,-3 0-1-16,-4 0 0 16,-4 0 0-16,-4 0 1 15,-8 0 0-15,0 0 0 0,-8 0 0 16,0 0 0-16,0 0-3 15,-4-4 1-15,0 1-9 16,4 3 1-16</inkml:trace>
          <inkml:trace contextRef="#ctx0" brushRef="#br2" timeOffset="-4261.21">631 9621 27 0,'-4'0'13'0,"4"7"-12"15,4-14 18-15,-4 7-19 16,0 0 1-16,0 0 1 16,-4 7 0-16,-8 0-3 15,0 7 1-15,-12-4 1 0,0 1 0 16,-4 10-1-16,-3-3 1 15,-1-4-1-15,0 3 0 32,4-6 0-32,5 7 0 0,3-4-1 15,0 0 1-15,4 0-1 16,8-3 0-16,0-1 0 16,4 1 0-16,4 3 0 15,4-4 0-15,0 5 1 16,4-5 0-16,4 1 0 15,0-1 0-15,8-3 0 16,4 4 0-16,-1-4 0 16,1-3 0-16,4 3 0 15,-4-4 0-15,-4-3 1 16,-1 7 0-16,-3-7 0 16,-4 0 1-16,-4 4 0 15,0-1 1-15,-4 1-4 16,0-1 1-16,-4 1-9 15,-4 3 1-15</inkml:trace>
          <inkml:trace contextRef="#ctx0" brushRef="#br2" timeOffset="-3500.19">738 10425 23 0,'4'7'11'0,"4"-14"-7"0,-8 7 12 0,4-11-15 16,-4 11 0-16,4-3 0 31,4-4 1-31,0-4-3 16,-1 1 1-16,5-5 1 0,0-9 0 15,4 3-1-15,4-1 1 16,0 1-1-16,0 0 1 15,-1 0 0-15,-3-4 0 0,0 0 0 16,0-3 0-16,0 0 0 16,-4 3 0-16,0 1-1 15,-4 2 0-15,-4 8 0 16,-4-3 1-16,-4-1-1 31,0 8 0-31,-4-1-1 0,0 4 1 16,-4 3 0-16,0 1 0 15,0 3 0-15,0 3 0 16,0 4 0-16,-4-3 0 0,1 7 0 16,-1 10 1-16,0-4-1 15,0 4 0-15,0 1 0 16,4 6 0-16,0-7 0 16,4 14 0-16,0-10 0 15,4 7 0-15,1-4-1 16,3 4 1-16,0-4 0 15,0 4 0-15,0-8 0 16,3 1 0-16,5-4 0 0,0 0 1 16,0-3-1-16,4 0 1 0,4-4-1 15,0 0 1-15,4-11 0 16,0 5 0-16,-5-5 1 31,5-3 0-31,4 0-2 0,0 0 0 0,4 0-10 16,-4 0 1-16</inkml:trace>
          <inkml:trace contextRef="#ctx0" brushRef="#br2" timeOffset="-4961.72">1619 9592 22 0,'-4'-7'11'0,"0"4"-6"0,4 3 11 15,0 0-15-15,0 0 0 16,0 0 0-16,0 0 1 15,0 0-3-15,0 0 1 16,4 3 1-16,0 1 1 16,0 3-1-16,4-4 1 15,0 4-1-15,0-3 0 0,4 7 0 16,-1-4 0-16,5 0-1 16,0 0 1-16,4 0-1 15,0 3 0-15,-4 1 0 16,0-4 1-16,0-4-1 15,-1 5 0-15,1-5 0 0,-8 4 1 16,0-3-1-16,0-1 0 16,-4 1 0-16,0-1 1 15,0 4-1-15,-4 0 1 0,4-3-1 16,-4 6 1-16,0 1-1 16,-4-4 1-16,0-3-1 15,-4 10 1-15,4-4-1 31,-4 1 1-31,0-8 0 16,0 15 0-16,-4-14-1 0,-3 6 0 16,3-3-5-16,-4-3 1 15,0 3-6-15,-8-4 1 16</inkml:trace>
        </inkml:traceGroup>
        <inkml:traceGroup>
          <inkml:annotationXML>
            <emma:emma xmlns:emma="http://www.w3.org/2003/04/emma" version="1.0">
              <emma:interpretation id="{D393DB99-C515-4715-912E-3EF98D196C7B}" emma:medium="tactile" emma:mode="ink">
                <msink:context xmlns:msink="http://schemas.microsoft.com/ink/2010/main" type="inkWord" rotatedBoundingBox="7140,16871 7759,16824 7815,17565 7196,17612"/>
              </emma:interpretation>
            </emma:emma>
          </inkml:annotationXML>
          <inkml:trace contextRef="#ctx0" brushRef="#br0" timeOffset="16473.65">3710 9437 19 0,'-8'-7'9'0,"12"-4"-1"16,-4 11 7-16,0 0-13 15,0 0 0-15,0 0 1 16,0 0 1-16,0 0-5 16,0 0 1-16,4 0 3 15,4-3 0-15,8-4-1 0,4-4 0 16,8 4-1-16,4-3 1 15,7-1-1-15,1 0 0 16,0 8-1-16,3-4 1 0,1 7 0 16,-4 0 0-16,-5 0-1 15,-3 0 1-15,-12 0 0 32,0 0 0-32,-8 0-4 15,-4-4 1-15,-8 4-8 16,-8 4 0-16</inkml:trace>
          <inkml:trace contextRef="#ctx0" brushRef="#br0" timeOffset="16070.46">3742 9430 17 0,'4'-4'8'0,"4"-3"0"16,-8 7 8-16,0 0-15 15,0 0 0-15,0 7 1 16,0-3 1-16,0 3-3 0,0 4 0 16,-4 3 2-16,0 3 0 15,0 5 0-15,0 6 0 16,4 4-1-16,-4 6 1 0,4 5-1 16,-4-5 1-16,4 8-1 15,0-10 0-15,0-1 0 31,0-3 0-31,-4-4 0 16,4-7 0-16,-4-7 0 16,4 4 0-16,-4-8 0 15,0-3 0-15,4-3-4 16,0-4 0-16,0-11-7 0,8 11 0 16</inkml:trace>
          <inkml:trace contextRef="#ctx0" brushRef="#br0" timeOffset="17665.27">4318 9790 20 0,'-12'-11'10'0,"4"11"-6"0,0-3 10 15,0-1-13-15,-4 4 1 16,-4 0 0-16,-8 4 1 16,4-1-4-16,-7 1 1 15,-1 3 2-15,4 3 0 16,4 8 0-16,4-7 0 0,4-1-1 16,5 1 0-16,-1-1 0 15,4 1 0-15,4 0-1 16,4-1 1-16,7-3-1 15,5 4 0-15,8-1 0 16,0 1 1-16,-4-4-1 16,4-3 0-16,-5 6 0 15,1-3 1-15,0 0-1 16,-4 4 0-16,-4-1 1 16,-4 1 0-16,-8 0 0 15,-4-1 0 1,-20 4 0-1,-4 0 1-15,-3-3-1 16,3-8 1-16,0 5-1 16,0-8 0-16,4 0-1 15,1-8 1-15,3 8-1 16,0 8 0-16,0-5-11 16,4 18 1-16</inkml:trace>
          <inkml:trace contextRef="#ctx0" brushRef="#br0" timeOffset="16821.49">3694 9772 18 0,'0'0'9'0,"12"-21"-2"16,-8 21 5-16,0-11-10 15,0 8 0-15,4-4 2 16,4 3 0-16,4-6-5 0,4-1 1 15,4 4 2-15,3-3 1 16,1-1-2-16,-4 0 1 16,0 1-1-16,-4 6 1 15,0-3-4 1,-1 7 0-16,-3 7-6 0,0 0 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8:46:03.2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1D20100-8F8C-4219-8223-16B7B5DBD724}" emma:medium="tactile" emma:mode="ink">
          <msink:context xmlns:msink="http://schemas.microsoft.com/ink/2010/main" type="writingRegion" rotatedBoundingBox="11772,11660 5829,17466 4710,16322 10654,10516"/>
        </emma:interpretation>
      </emma:emma>
    </inkml:annotationXML>
    <inkml:traceGroup>
      <inkml:annotationXML>
        <emma:emma xmlns:emma="http://www.w3.org/2003/04/emma" version="1.0">
          <emma:interpretation id="{5B8FC44F-4418-406E-92E4-CBD926A4DD9D}" emma:medium="tactile" emma:mode="ink">
            <msink:context xmlns:msink="http://schemas.microsoft.com/ink/2010/main" type="paragraph" rotatedBoundingBox="11772,11660 5829,17466 4710,16322 10654,10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636D93-0150-4A71-9C9C-A1548B85A584}" emma:medium="tactile" emma:mode="ink">
              <msink:context xmlns:msink="http://schemas.microsoft.com/ink/2010/main" type="line" rotatedBoundingBox="11772,11660 5829,17466 4710,16322 10654,10516"/>
            </emma:interpretation>
          </emma:emma>
        </inkml:annotationXML>
        <inkml:traceGroup>
          <inkml:annotationXML>
            <emma:emma xmlns:emma="http://www.w3.org/2003/04/emma" version="1.0">
              <emma:interpretation id="{26F29FB0-D7EB-4A0D-9910-633719F1E651}" emma:medium="tactile" emma:mode="ink">
                <msink:context xmlns:msink="http://schemas.microsoft.com/ink/2010/main" type="inkWord" rotatedBoundingBox="4710,16322 10654,10516 11772,11660 5829,17466"/>
              </emma:interpretation>
            </emma:emma>
          </inkml:annotationXML>
          <inkml:trace contextRef="#ctx0" brushRef="#br0">31 2 13 0,'-4'0'6'0,"24"4"3"16,-16-8 1-16,0 8-9 16,4-1 1-16,4-3 0 15,4 0 1 1,4 0-3 0,0 4 0-16,-1-4 2 0,-3 0 0 15,0 3-1-15,4 1 1 16,4-1-1-16,0-3 0 15,4-3-1-15,3-1 0 32,1 1 0-32,4-1 0 15,-5 1 0-15,5 3 0 0,4-4 0 16,0 1 0-16,3 6 0 16,-7-3 0-16,0 4 0 15,-5-1 0-15,1 1 0 0,0-4 0 16,-4 3 0-16,3-3 0 15,-7 0 0-15,0 0 0 16,-4 0 0-16,0 0 1 0,0 4-1 31,-5-1 0-31,1 1 0 16,4-4 0-16,0 0 0 16,0 0 0-16,0-4 0 15,0 4 0-15,-1-3 0 16,-3-1 0-16,0 8 0 15,0-4 1-15,-4 0-1 0,0 0 0 16,-4 0 0-16,-4 3 0 16,0 1 0-16,0-4 0 15,0 4 0-15,-4-1 0 16,0 4 0-16,0 0 0 16,0-3 0-16,0 3 1 15,0 0-1-15,-4 0 0 0,4 0 0 16,-4 7 0-16,0-3 0 15,0-1 1-15,0 4-1 0,0 7 0 16,0 4 0-16,0 3 0 16,0 8 0-16,0-8 0 15,4 4 0-15,0 6 0 16,0 1 0-16,0 4 1 16,0-1-1-16,-4 4 0 15,0 3 0-15,0-3 1 16,0-7-1-16,0 0 0 0,0 3 0 15,0 0 0-15,0 4 0 16,0-7 1-16,4 0-2 16,0-4 1-16,0 4 1 15,0-4 0-15,4-3-1 16,-4-4 0-16,4 0 0 16,-4-3 1-16,0-4 0 15,0-3 0-15,0-4-1 16,0 0 0-16,0 0 1 15,0-3 0-15,0-4-1 16,-4-4 1-16,0 4-1 16,0-3 1-16,0-1-1 31,0 1 1-31,-4-4-1 16,0-4 0-16,1 4 0 0,-1 4 1 15,0-4-1-15,0 0 1 16,0 0-1-16,0-4 0 15,-4 1 0-15,0-1 0 16,0-6 0-16,0 6 0 0,0 1 0 16,-4-1 0-16,5-3 0 15,-1 4 0-15,-4-1 0 16,0 4 1-16,-8 0-1 16,4 0 0-16,-4 0 0 15,-3-3 1-15,3 3-1 16,-4 0 1-16,0-4-1 15,0 4 0-15,5-3 0 0,-5-5 1 16,4 5-1 0,0 6 0-16,0-3 0 15,-3 0 0-15,-1 4 0 16,0 0 1-16,4-4-1 16,0 0 0-16,1 0 0 15,-1 0 0-15,4-8 0 16,0 5 0-16,0-4 0 15,4 7 0-15,-3-4 0 0,-1 11 0 16,-4-7 0-16,-4 4 1 16,8-1-1-16,0-3 0 0,1 4 0 15,-1 0 0-15,0-8 0 16,4-7 1-16,0 4-2 16,0 0 1-16,4 4-3 15,1-4 0-15,-1 3-7 16,0 4 0-16</inkml:trace>
          <inkml:trace contextRef="#ctx0" brushRef="#br0" timeOffset="-1601.3">-16 105 14 0,'-12'3'7'0,"12"-6"-2"0,0 3 8 15,0 0-12-15,-4-4 0 16,4 4 1-16,-4-3 0 16,0 3-3-16,4 3 1 0,0 4 1 15,-4 0 1-15,4 0-1 16,-4 0 0-16,4-3 0 15,-4 6 0-15,4 5 0 16,-4 2 0-16,0 4 0 16,4 8 0-16,-4-1-1 15,0 0 1-15,4 4 0 16,-4 10 0-16,4-3-1 16,0 3 0-16,0-3 0 15,0 0 1-15,0 3-1 0,0-3 0 16,4-4 0-16,-4-3 0 15,4 0 0-15,-4 0 1 16,4 6-1-16,-4-2 0 0,4-1 0 16,-4 0 1-16,0-3-1 31,0-7 0-31,-4-4 0 0,0-4 1 0,0 1 0 16,0 0 0-16,0-1-1 31,0-3 1-31,0-3-2 15,0-4 1-15,0 0-8 16,0-3 0-16</inkml:trace>
          <inkml:trace contextRef="#ctx0" brushRef="#br0" timeOffset="1052.93">222 376 13 0,'-4'4'6'0,"4"17"2"0,0-14 0 0,0 4-7 16,0 3 1-16,0 7 1 16,4 0 1-16,0 0-5 15,-4 4 1-15,4-7 2 16,-4 10 1-16,0-4-1 16,0-2 0-16,0-5-1 0,0-6 1 15,0 3-1-15,0-3 1 16,0-1-1-16,0-6 1 15,0-4-1-15,0-7 0 0,0-8-1 32,0 1 1-32,0 4-2 15,0-11 1-15,4 7-1 16,0-8 1-16,0 5 0 16,4-8 0-16,0 7-1 15,0-6 1-15,4 3 0 16,-1 6 0-16,5 1-1 15,0 4 1-15,0 3-1 16,-4 3 1-16,0 4 0 16,0 4 0-16,0 6 0 0,-4 4 0 0,0 0 0 15,-1 4 1-15,-3 3 0 16,0 0 1-16,0 4-2 16,0-4 1-16,-4-3 0 15,0 3 1-15,0-3-1 16,0-4 0-16,0 0 0 15,0-7 0-15,0-3 0 16,0-4 0 0,0 0 0-16,4-11 0 15,0-3-1-15,0-7 1 16,4 3-1-16,0-7 0 16,4 1 0-16,0-12 0 0,0 12-1 15,4-1 1-15,-4 4-1 16,4 7 1-16,-1 0-1 15,1 3 1-15,0 0-1 16,0 4 1-16,0 4-1 16,0-1 1-16,-4 11 0 15,0 4 0-15,-1 0 0 16,-3 3 0-16,0 0 0 16,-4 3 1-16,0 5 0 15,4-5 0-15,-8 4-1 16,4-3 1-16,0 3-1 15,-4-3 0-15,4-8 0 16,-4 5 1-16,4-5-5 16,-4 1 1-16,-4 3-7 15,0-4 1-15</inkml:trace>
          <inkml:trace contextRef="#ctx0" brushRef="#br0" timeOffset="3186.91">-4699 5005 8 0,'-4'0'4'0,"4"-11"3"16,0 11-6-16,0 0-1 0,0-3 1 15,0-1 1-15,0 1 0 31,0-1-1-31,0 4 1 0,0-4 1 16,0 8 1-16,0-4-1 16,0 7 1-16,0 0-1 15,0 0 0-15,-4 11-2 16,4-4 0-16,0 0-1 16,-4 4 1-16,0 6-1 0,0-2 1 15,0 2-1-15,0 4 1 16,-4 1-1-16,4-1 0 15,0 4 0-15,0-4 1 16,0 0-1-16,0 0 0 16,0 4 0-1,0-4 1-15,0 4-1 16,0-4 0-16,0 0 0 16,0-3 0-16,4 0 0 15,0 0 1-15,0 3-1 16,0-4 1-16,4-2-1 15,-4-1 1-15,0 4-1 16,0-8 1-16,0 1-1 16,0-4 1-16,0 0-1 15,0-7 0-15,-4 4 0 0,4-4 1 16,-4 3-1-16,0-3 0 0,4 4 0 16,0-8 0-16,0 12 0 15,0-8 0-15,0 0 1 16,0 0 0-16,0-4-1 31,4 4 0-31,-4-3 1 16,4-4 0-16,-4 7-1 0,0-7 1 15,0 0-1-15,8 0 1 16,-4-7-1-16,4 7 0 16,0-4-1-16,0-3 0 15,-4 4 1-15,0-4 0 0,4 3 0 16,4 1 0-16,0-1 1 15,4 1 0-15,-1-1-1 16,5 1 1-16,0 3-1 16,4 0 0-16,0 0 0 15,8 0 0-15,-5 3 0 16,5 1 0-16,-4 3 0 16,0-4 0-16,-1 4 0 15,1 0 0-15,0 0 0 16,0-3 0-16,4 3 0 15,-9-4 1-15,1-3-1 16,0 0 0-16,-8 0 0 16,0 0 1-16,-4 0-1 15,-1 0 0-15,-3 0 0 16,0 0 0-16,-8 0 0 16,0 0 1-16,0 0-1 0,0 0 0 15,4 0 0-15,-4 0 1 16,0 0-1-16,0 0 1 15,0 0-1-15,0-3 1 0,0 3-1 16,4-11 0-16,0 4 0 16,-4-3 0-16,0 3 0 15,0-4 0-15,0-10 0 16,0 10 0-16,-4-6 0 16,4-8 1-16,0-3-1 0,0 7 0 15,-4-8 0-15,4 5 0 16,-4-5 0-16,4-6 0 31,0 3 0-31,0 1 0 16,4-8-1-16,0 11 1 15,0-4 0-15,0 0 0 0,-4 0-1 16,4 1 1-16,0 2 0 16,0 1 0-16,0-4 0 15,0 4 0-15,4 4 0 16,-4-1 0-16,0 0 0 15,0 4 0-15,0 3-1 16,0-3 1-16,0 4 0 0,-4 2 0 16,0 5 0-16,0-4 0 15,0 10 0-15,0-3 0 0,0 0 0 16,0 4 1-16,-4-1-1 16,0 4 0-16,0 0 0 15,0 0 0-15,0 0 0 16,-4 4 0-16,0-1 0 15,0 1 0-15,0-4 0 16,-4 0 0-16,0 0 0 16,-3 0 0-16,-1-4 0 31,-8 4 0-31,0-3 0 0,-4 3 0 16,-3 0 0-16,-1 0 1 0,0 3-1 15,0-3 0-15,1 4 0 16,-1-4 0-16,0-4 0 15,0 4 0-15,5 4-1 16,-5-1 0-16,4-3-4 16,0 11 0-16,0 3-4 15,-3 0 0-15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16:04.662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D6D188-CDE8-4CAB-A302-DFA465A373E8}" emma:medium="tactile" emma:mode="ink">
          <msink:context xmlns:msink="http://schemas.microsoft.com/ink/2010/main" type="inkDrawing" rotatedBoundingBox="7466,16131 8189,16318 8068,16786 7345,16599" semanticType="callout" shapeName="Other">
            <msink:sourceLink direction="with" ref="{EE85633F-88B8-4AFD-AC02-C7412D6526E4}"/>
          </msink:context>
        </emma:interpretation>
      </emma:emma>
    </inkml:annotationXML>
    <inkml:trace contextRef="#ctx0" brushRef="#br0">2147-163 22 0,'-8'-7'11'0,"20"11"-5"15,-12-4 11-15,0 0-16 16,0 0 1-16,4-4 2 15,-4 4 0-15,0 0-5 0,0 0 1 0,0 0 2 16,0 0 1-16,4 0-2 16,0 0 1-16,0-4-1 15,0 8 0-15,-4-4 0 16,4 0 0-16,4 0 0 31,-8 0 0-31,8 0-1 16,-4 4 1-16,4-4-1 0,-4 7 1 15,0-4-1-15,0 1 1 16,0-4-1-16,4 0 0 0,-4 7 0 16,3-4 0-16,1-3 0 15,0 7 1-15,4-7-1 16,-4 4 0-16,0-1 0 16,4 1 0-16,0-4 0 15,0 3 1-15,-4-3-1 0,4 0 1 16,0 0-1-16,-1 0 0 15,1 4 0-15,0-1 0 16,0 1 0-16,0 0 0 16,0-1 0-1,4 1 0-15,0-4 0 16,-8 0 1-16,4 0-1 16,-8 0 0-16,0 0 0 15,0 0 0 1,3 0 0-1,1 3 0-15,0 1 0 16,0-4 0-16,0 0 0 0,4 0 0 16,-4 0 0-16,4 0 1 15,-4 0-1-15,0 7 0 0,0-4 0 16,0-3 0-16,0 0 0 16,4 7 0-16,-5-7 0 15,5 4 1-15,0-4-2 16,0 0 1-16,0 0 0 15,-4 7 1-15,4-7-1 16,-4 3 0-16,0-3 0 16,4 4 0-16,-4-4 0 0,0 3 0 15,0-3 0-15,0 4 1 32,-5-4-2-32,1 3 1 15,0-3 0-15,0 4 1 16,-4-4-1-16,4 4 0 15,-4-4 0-15,0 0 0 0,0 0 0 16,0 0 0-16,4 7 0 16,-4-7 0-16,4 0 0 15,0 3 0-15,-4-3 0 16,0 0 0-16,0 0 0 0,4 4 0 16,-4-4 0-16,4 0 0 15,0 0 0-15,4 3 0 0,-4-3 0 16,4 0 0-16,0 0 0 15,0 7 0-15,-4-7 0 32,0 4 0-32,0-4 0 15,4 0 0-15,-4 0 0 16,0 7 0-16,-4-7 0 16,4 0 0-16,-4 0 0 15,4 0 1-15,-4 0-1 16,4 0 0-16,-4 0 0 0,4 3 1 15,-4-3-1-15,0 0 0 16,0 4 0-16,0-4 0 0,0 0 0 16,0 0 1-16,0 0-1 15,0 0 0-15,0 0 0 16,0 0 0-16,-4 0-1 16,4 0 1-16,-4 0 0 15,0 3 0-15,0-3 0 16,0 4 0-16,0-4 0 0,0 3 0 15,0-3 0-15,0 4 0 16,0 0 0-16,-4-1 0 16,4 1 0-16,-4-1 0 15,0 1 0-15,0-1 0 0,0 8 0 16,0-4 0-16,0-4 0 16,0 4 0-16,0 0 0 31,-3 0 0-31,3-3 0 15,0 3 0-15,0-3 0 16,-4-1 0-16,4 1 0 0,0-1 0 16,0 1 0-16,0-4 0 15,-4 10 0-15,4-3 0 16,0-3 0-16,-4 3 1 0,4 0-2 16,0 0 1-16,1 0 0 15,-1-3 0-15,0 3 0 16,0-7 1-16,0 10-1 15,0-3 0-15,0-3 0 32,0 10 0-32,0-7 0 15,0-3 0-15,0 3 0 16,0-4 0-16,4 4 0 0,-4 0 0 16,8 0 0-16,-4-3 0 0,4 6 0 15,0-3 0-15,-4 1 0 16,4-1 0-16,-4 0 0 15,0 0 0-15,1-4 0 16,-1 4 0-16,0-3 0 16,0 3 1-16,0-4-1 15,0-3 0-15,0 7-1 16,0-3 1-16,0-4 0 0,4 3 0 16,-4 1 0-16,0 0 0 15,0-1 0-15,0 1 0 16,0-4 0-16,0 3 0 0,0-3 0 15,4 4 1-15,-4-4-2 32,4 0 1-32,0 0 0 15,-4 3 0 1,0 1 2 0,0-8 0-16,4-3-6 15,4 4 1-15,4-1-9 0,0-7 1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6:15:59.152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85633F-88B8-4AFD-AC02-C7412D6526E4}" emma:medium="tactile" emma:mode="ink">
          <msink:context xmlns:msink="http://schemas.microsoft.com/ink/2010/main" type="inkDrawing" rotatedBoundingBox="5317,16439 7984,16335 7986,16374 5318,16478" shapeName="Other">
            <msink:destinationLink direction="with" ref="{3AD6D188-CDE8-4CAB-A302-DFA465A373E8}"/>
          </msink:context>
        </emma:interpretation>
      </emma:emma>
    </inkml:annotationXML>
    <inkml:trace contextRef="#ctx0" brushRef="#br0">8 126 22 0,'-8'-7'11'0,"12"7"-7"0,-4 0 12 16,0 0-15-16,0 7 1 15,0-7 1-15,0 0 1 0,0 0-4 16,0 0 0-16,0 0 2 16,4 0 1-16,-4 0-1 15,4 0 0-15,-4 0-1 16,0 0 0-16,0 0-1 16,0 0 1-16,4-7-1 0,-4 7 0 15,0 0 0-15,0 0 1 16,0 0-1-16,0 0 1 15,0 0-1-15,0 0 1 16,0 0 0-16,0 0 0 0,8 0-1 16,-4 0 1-16,4 0-1 15,0 0 1-15,0 0-1 16,0-3 1-16,0-4-1 16,0 7 0-16,-1 0 0 15,1 0 0-15,0 0 0 16,0 0 1-16,4 0-1 15,0 0 0-15,0 0 0 16,4 0 1-16,0-4-1 16,0 4 0-16,3-3 0 15,-3 3 0 1,4 0 0-16,0 0 0 16,0 0 0-16,0 0 0 15,0 0 0-15,-1 3 0 16,5-3 0-16,0 0 1 0,4 0-1 15,4 0 0-15,-5 0 0 16,1 0 1-16,-4 0-1 16,0 0 0-16,-4 0 0 0,-1 0 1 15,1 0-1-15,4-3 0 16,4 3 0-16,0 0 0 0,3-4 0 16,1 1 0-16,0-1 0 15,4 1 0-15,-5-1 0 31,1 4 0-31,0 0 0 16,4 0 0-16,-1 0 0 16,9 4 0-16,-4-4 0 15,-5 0 0-15,-3 0 0 16,-4 0 0-16,0-4 0 0,-1 4 0 16,1-4 0-16,0 1 0 15,4-1 0-15,0 1 1 16,-1-1-1-16,1-3 0 0,0 7 0 15,3-3 0-15,-3-4 0 16,-4 7 0-16,4 0 0 16,7 0 0-16,-3-4 0 15,-4 4 1-15,4 0-2 16,-5 0 1-16,-3 0 0 16,-4 0 1-16,-8 0-1 15,4 0 0-15,0-7 0 0,-1 7 0 16,5 0 0-16,4 0 0 15,0-3-1-15,0 3 1 16,3-4 0-16,1 4 0 31,0 0 0-31,0 0 0 16,-5 0 0-16,5 0 0 0,-8 0 0 16,0 0 0-16,-1 0 0 15,1 4 1-15,0-4-1 16,0 3 0-16,4-3 0 15,-4 0 1-15,-1 0-1 0,1 0 0 16,-4 0 0-16,-4 0 0 16,-4 0 0-16,0 0 0 0,0 0 0 15,-1 0 0-15,1-3 0 16,-4 3 0-16,4-4-1 16,0 4 1-16,0-3 0 15,0 3 0-15,-4-4 0 31,0 4 1-31,0-3-1 16,0 3 0-16,0-4 0 0,0 0 0 16,0 1 0-16,-1 3 0 15,1-4 0-15,0 4 0 16,0-3 0-16,-4 3 0 16,-4 0 0-16,4-4 0 0,-4 4 0 15,4 0 0-15,-4 0 0 16,4 0 0-16,-4 0 0 15,4 0 0-15,-4 0 0 16,4 0 0-16,-4 0 0 16,0 0 1-16,0 0-1 15,0 0 0-15,0 0 1 16,0 4 0-16,-4-1-8 16,0 8 0-16,4-7-5 15,0 13 1-15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8:52:03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22031 10853 16 0,'9'0'8'0,"-6"-2"-3"16,0-4 9-16,-3 9-13 16,0-3 0-16,0 0 1 15,0 0 0-15,0 0-3 0,0 3 1 16,-3 2 1-16,0 0 1 15,0 3-2-15,0 0 1 16,3 3-1-16,3-1 1 16,0 1-1-16,0-1 1 15,0 1-1-15,-3 0 1 16,3-1-1-16,0 1 1 16,3 2-1-16,0-3 0 15,0 4 0-15,0-6 1 16,9 0-1-16,0-3 1 0,3-2 0 15,2-1 0-15,4 1-1 16,3-3 1-16,-3 5-1 16,6-5 1-16,-4 3-1 15,1-1 1-15,3-2-1 16,0 0 1-16,5 0-1 16,-5 0 1-16,-3-5 0 15,3-3 0-15,2 3-1 16,-2 0 0-16,6-1 0 15,-3 1 0-15,-4 2 0 16,1 1 0-16,-3-1 0 16,0-2 0-16,-3 2 0 15,-1 0 0-15,4 1 0 16,3-3 1-16,6-1-1 16,-10 4 0-16,-2-4 0 15,0 1 1-15,0 0-1 16,6 2 0-16,-4 0 0 0,1 3 0 15,0 0 0-15,-3 0 0 16,3 3-1-16,-4 0 1 16,-5 2 0-16,6 0 0 15,-6 1 0-15,-3-1 0 16,-3 5-1-16,-3 1 1 16,-3 5 0-16,-6 0 1 15,0 5-1-15,0-5 1 0,0 0-1 16,0-3 0-16,0 0 0 15,0-2 1-15,0-1-1 16,0-4 1-16,6-4 0 16,-3 1 0-16,-3-3 0 15,6-3 0-15,2-5 0 16,-5 3 0-16,3-6-1 16,3 1 1-16,0-1-1 15,0 1 0 1,18-6 0-1,-3 3 0-15,-3-1 0 16,-1 1 0-16,1 5 0 16,0-2 0-16,3 2-1 15,0 2 1-15,0 1-1 16,-4 2 1-16,10 1-1 16,-3 2 1-16,0 0-1 15,0 2 1-15,-4 1 0 16,13 2 0-16,-6 6-1 0,6 2 1 15,-7 3-1-15,-2-3 1 16,-3-2 0-16,-3 2 0 16,9-2 0-16,-1-3 0 15,1 0 0-15,3-3 0 16,-3 0 0-16,2-2 1 16,4-1-1-16,-3-7 1 15,-3-3-1-15,-1 0 1 16,-5-8 0-16,3 3 0 0,-6-3 0 15,-3-2 0-15,-4 2-1 16,-2 5 1-16,-6 1-2 16,-3-1 1-16,6 6-10 15,-9 5 1-15</inkml:trace>
  <inkml:trace contextRef="#ctx0" brushRef="#br0" timeOffset="671.88">22704 11734 16 0,'0'0'8'0,"3"11"3"15,0-16 1-15,-3 5-10 16,6 0 0-16,0-3 1 15,0 3 1-15,-3 0-4 16,6 0 0-16,-3 0 2 16,3-3 1-16,0 3-1 15,2-2 0-15,4-1-1 16,12 0 0-16,0 1-1 16,3-4 1-16,-1 4-1 15,-8-1 0-15,6 0 0 16,-3-2 1-16,0 3-1 15,-1-1 0-15,1 0 0 0,-3 1 1 16,0-1-1-16,-3 3 1 16,-6-3-1-16,3 3 1 15,-6-2 0-15,-1 2 1 16,-8 0-2-16,0 0 0 16,-3 0-9-16,1 5 0 15</inkml:trace>
  <inkml:trace contextRef="#ctx0" brushRef="#br0" timeOffset="1437.52">23451 11449 20 0,'0'0'10'0,"0"-3"-3"0,0 3 6 16,0 0-12-16,0 0 0 15,0 0 1-15,0 0 1 16,0 0-3-16,0 3 0 0,0-1 2 16,0 1 0-16,0 5-1 15,0 0 1-15,0 5-1 16,0 0 0-16,0 3-1 16,0 3 1-16,-6 4-1 15,6-1 1-15,-3-1-1 16,-3 2 0-16,6 1 0 15,-3 3 1-15,-3-3-1 16,3-3 1-16,0 0-1 16,-3 0 0-16,0 3 0 15,0 2 1-15,6-4-1 16,-3-4 1-16,-2 1-1 16,5-4 0-16,0 1 1 15,0 3 0-15,0-6-1 16,0 0 1-16,-3-5 0 15,3-2 0-15,0-4 0 16,0 1 1-16,0-1-1 0,3 1 0 16,-3-3 0-16,0-5 0 15,0 5 0-15,0-3 1 16,0-2-2-16,0 0 1 16,0-1-7-16,0 1 1 15,0 0-6-15,-3 10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58:36.2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101 687 202,'0'0'151,"0"0"-43,0 0-13,0 0-19,0 0-16,0 0-10,0 0-6,0 0-8,0 0-8,-14 6-6,14-6-4,0 0-5,0 0-2,-4-18-1,4 18-3,-2-31 0,2 15-4,-1-9 1,1-1-2,0-4 2,-4-1-3,3-2 2,-2-2-3,0-4 2,2 2-2,-4 1 2,3 2-3,-4 1 3,0 2-3,0 1 3,1 9-2,4-4 3,-5 5-4,0 7 4,6 13 2,-5-29-6,5 29 6,-3-23-7,3 23 6,-5-25-6,5 25 6,-5-19-6,5 19 2,-6-17 2,6 17-1,0 0 1,-1-16-1,1 16 1,0 0 0,0 0 0,0 0 0,0 0 0,0 0 0,0 0-1,0 0 2,0 0-2,0 0 0,0 0 1,0 0-1,0 0-1,0 0 1,0 0 0,0 0 0,0 0 0,0 0 1,0 0-1,0 0-1,0 0 2,0 0-1,8 0 0,-8 0-4,16 21 6,-16-21-7,25 29 7,-10-14-5,2 5 5,3-1-6,3 3 6,-2-1-1,3-1-2,6 2 2,-4 2-2,1 1 2,3-2-2,2 5 2,-1-9-2,0 7 0,-5-5 0,-2-2 0,-4-7 0,0 0 0,-20-12 0,24 15 0,-24-15 0,0 0 0,16 11 0,-16-11 0,0 0 0,0 0 0,0 0 0,0 0 0,0 0 0,-12 0-2,12 18-66,0-18-101,0 0-8,-24-11-12,24 11-18,-25-13-4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34.04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39DB24-F37B-43E9-9367-1F1C798C1E0C}" emma:medium="tactile" emma:mode="ink">
          <msink:context xmlns:msink="http://schemas.microsoft.com/ink/2010/main" type="inkDrawing" rotatedBoundingBox="4485,11802 8994,11604 8998,11700 4489,11898" semanticType="underline" shapeName="Other">
            <msink:sourceLink direction="with" ref="{A4865DAD-CA99-4F0D-BF5F-5828B0E0BE13}"/>
            <msink:sourceLink direction="with" ref="{0F862AC2-05D5-4874-B860-617C9168ED4A}"/>
          </msink:context>
        </emma:interpretation>
      </emma:emma>
    </inkml:annotationXML>
    <inkml:trace contextRef="#ctx0" brushRef="#br0">-2 236 12 0,'-8'-3'6'0,"4"-4"2"16,4 7 7-16,0 0-12 16,0 0 0-16,0 0 1 0,12 0 1 15,-12 0-7-15,7 0 1 16,1 0 4-16,4 0 1 15,0-4-2 1,0-3 1-16,4 0-1 16,8 0 1-16,11 4-1 15,9-1 0-15,12 1-1 0,7 3 0 16,13-8-1-16,-1 1 1 16,4 0-1-16,21-3 1 15,7-1-1-15,12 1 0 0,4-4 0 16,4-1 0-16,12 1 0 15,4 4 0-15,-4-1 0 16,-1 4 0-16,5 4 0 16,0 3 0-1,68 3 0 1,-21-3 1-16,-11 0-1 0,-21 0 0 16,-3-3 0-16,-12-1 0 15,-12-3 0-15,4 3 1 16,-12 1-1-16,-8 3 0 15,-12 0 0-15,-4 0 1 16,-3 0-1 0,-5 0 1-16,4-7-1 15,-7 3 0-15,-9 1 0 16,-12 3 0-16,-3-4 0 16,-16 1 0-16,-1-1-1 15,-3 1 1-15,-8-4-5 0,-13 3 1 16,-3-3-6-16,-4 7 0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36.86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49D4DB-B70A-49FF-B235-CE39ED6FB568}" emma:medium="tactile" emma:mode="ink">
          <msink:context xmlns:msink="http://schemas.microsoft.com/ink/2010/main" type="inkDrawing" rotatedBoundingBox="17943,11587 21203,11400 21209,11495 17949,11682" semanticType="underline" shapeName="Other">
            <msink:sourceLink direction="with" ref="{15DC6B46-6455-415C-B57A-53DDC173B3DB}"/>
          </msink:context>
        </emma:interpretation>
      </emma:emma>
    </inkml:annotationXML>
    <inkml:trace contextRef="#ctx0" brushRef="#br0">-5 201 22 0,'-12'-15'11'0,"24"26"-11"16,-1-11 12-16,1-4-9 0,0 4 0 31,32-3 4-31,-4-4 1 16,7 0-10-16,17 0 1 0,11-4 5 15,16 8 0-15,13-8-2 16,19-3 1-16,19 3-3 31,17 1 1-31,8-11-1 16,15 3 1-16,5 4-1 16,-8-4 1-16,11 4-1 15,-7 7 0-15,-21 0 0 16,-3 0 1-16,-12 0-1 15,-12 7 0-15,-12 3 0 0,-12 1 1 16,-8-1-1-16,-23 8 1 0,-17-7-2 16,-15 3 1-16,-9-4-4 15,-11 1 1-15,-4-4-7 16,-8 3 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43.12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201229-37F9-4143-90E9-6B4DA751081A}" emma:medium="tactile" emma:mode="ink">
          <msink:context xmlns:msink="http://schemas.microsoft.com/ink/2010/main" type="inkDrawing" rotatedBoundingBox="4359,11493 8744,8838 8948,9174 4562,11829" semanticType="callout" shapeName="Other">
            <msink:sourceLink direction="with" ref="{F5B24BF5-4973-4B73-A8FE-982020DB42FC}"/>
            <msink:sourceLink direction="with" ref="{A4865DAD-CA99-4F0D-BF5F-5828B0E0BE13}"/>
          </msink:context>
        </emma:interpretation>
      </emma:emma>
    </inkml:annotationXML>
    <inkml:trace contextRef="#ctx0" brushRef="#br0">0 2600 11 0,'4'0'5'16,"4"-11"-2"-16,0 7 5 0,0-3-6 15,4 0 0-15,0-3 2 32,0-1 0-32,4-6-5 15,8-5 0-15,11-2 3 16,-7-1 1-16,32-14-2 0,15-7 1 16,16-7-1-16,-3 0 0 15,19-7-1-15,8-14 1 16,12 0-1-16,0-10 0 15,12-8 0-15,16-7 0 0,7 0 0 16,-11 1 1-16,12-8-1 16,0-4 0-16,-5 5 0 15,1-1 0-15,4 7-1 16,4 11 1-16,-13 0 0 0,-3 3 1 31,67-35-1-31,-39 18 0 16,-16 21 0-16,-20 3 0 31,-16 7 1-31,-16 11 0 16,-8 7-1-16,-8 4 0 0,-19 7 0 15,-9 3 1-15,-11 4-2 16,-13 6 0-16,-11 5-6 16,-4 3 1-16</inkml:trace>
    <inkml:trace contextRef="#ctx0" brushRef="#br0" timeOffset="550.49">3822-29 19 0,'-4'0'9'0,"8"0"-8"0,-4 0 12 0,8 0-13 16,0 0 1-16,4-3 1 16,4-1 0-16,4-3-3 15,8-3 1-15,7-4 1 16,1 3 1-16,4-7-1 16,-1 8 0-16,5-4-1 15,4 3 1-15,-5 8-1 16,-3-5 1-16,-8 1 0 15,-4 7 0-15,-9 0 1 16,-3 11 0-16,-8 0 0 16,-4-1 0-16,-4 8 0 15,-4-1 0-15,-8 5-1 16,0 2 1-16,-3 5-2 16,-5-1 1-16,0 3-1 0,0 5 1 15,-4-8-1-15,0 0 1 16,1 0-4-16,-1 1 1 15,4-1-7-15,0-3 1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55.850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E884BD-9AA9-46A2-A14F-61E8B769C69F}" emma:medium="tactile" emma:mode="ink">
          <msink:context xmlns:msink="http://schemas.microsoft.com/ink/2010/main" type="inkDrawing" rotatedBoundingBox="15143,9128 18106,11327 17758,11796 14795,9597" semanticType="callout" shapeName="Other">
            <msink:sourceLink direction="from" ref="{BA98A0C3-8743-4613-A8C4-2F6DFC5A1FA3}"/>
            <msink:sourceLink direction="to" ref="{832FEF55-422D-4815-A0C5-35899D3E011D}"/>
          </msink:context>
        </emma:interpretation>
      </emma:emma>
    </inkml:annotationXML>
    <inkml:trace contextRef="#ctx0" brushRef="#br0">2933 2257 14 0,'-4'11'7'0,"8"-22"-1"0,-4 11 7 15,0 0-11-15,0 0 0 16,0 0 1-16,0-3 0 16,-4-1-4-16,0 0 1 15,0-3 2-15,0 0 1 0,-4 0-2 16,0 0 1-16,0 0-1 15,0-3 0-15,-4-4-1 16,1 3 1-16,-9-7 0 16,0 4 0-16,-4 4 0 15,0-1 0-15,-4-7 0 0,1 1 0 16,3-4 0-16,4-4 1 16,-4 0-2-16,-4 0 1 15,-7 1-1-15,-1-8 0 0,-4-7 0 16,-3 4 1-16,3-4-1 15,-4 0 0-15,1 1 0 16,-1-1 0-16,0-4 0 31,-3 1 0-31,3 10 0 16,4-6 0-16,1 2 0 0,7 8 0 16,-24-14 0-16,13 10 1 15,-21-10-1-15,17 6 0 16,-25-17 0-16,17 11 0 15,-13-7 0-15,17 10 1 16,-5-11-1-16,12 15 0 0,-23-11 0 16,11 11 0-16,-15-4 0 15,15 4 0-15,-15-14 0 16,15 10 0-16,-15-4 0 16,15 12 0-16,1-19 0 15,11 12 0-15,-15-15 0 16,11 7 1-16,-12 3-2 0,13 12 1 15,-13-12 0-15,17 8 0 16,-13-4 0-16,12 7 1 16,-7 1-2-16,11 6 1 15,-4-3 0-15,9 3 0 32,-1 0 0-32,4 4 0 0,8 0-1 15,5 3 1-15,-1-3 0 16,4 7 0-16,-4-3 0 15,4 2 0-15,-4 1-1 16,4 4 1-16,1-1 0 0,-1 4 0 16,4 0 0-16,0 0 0 15,4 3 0-15,0 1 0 16,4 3 0-16,0 0 0 0,4 7-1 16,0 0 1-16,8 4-1 15,-4-4 1-15,8 7 0 16,-4-4 0-16,8 12-1 15,-4-5 1-15,-1 4 0 32,1-7 1-32,0 18-1 15,-4-7 0-15,4 7 0 0,-4-4 0 16,4 0 0-16,0-7 0 16,0 7-1-16,-4-6 1 15,4 13 0-15,-4-7 0 16,-1 4 0-16,1-7 0 0,0-1 0 15,-4-3 0-15,0-10 0 16,0 0 0-16,-4-11 0 16,0 0 0-16,-4-4 0 15,0 1 0-15,-4-8 0 0,4 4 0 16,-4-14 0-16,1 3 0 16,-1-3 0-16,0 3 0 15,0-6 0-15,0 2 0 16,0-9 0-16,0 6 1 15,-4-3-1 1,0 7 0-16,-4-4 0 16,4 4 1-16,-4-4-2 15,5 7 1-15,-1-3 0 16,0 7 0-16,4-7-1 16,0 3 0-16,-4-3 0 15,4 4 1-15,4-1-1 0,0 4 0 16,4-4 0-16,0 4 1 15,4 7-1-15,-4 0 0 16,8 3 0-16,0 1 1 16,0 3-1-16,0 0 1 0,4 0 0 15,0 0 0-15,0 0 0 16,-1 0 0-16,-3 0-1 16,0 0 1-16,4 0 0 15,-4 0 0-15,12 3 0 0,-4 1 1 16,8 7-1-16,-4-4 1 15,11 3-1-15,-3-3 1 16,12 4-1-16,-8-1 0 16,3 4 0-16,-7-3 1 31,12 3-1-31,-9-3 0 16,5-4 0-16,-8 0 1 0,4 0-1 15,-8-4 1-15,-1 1 0 16,-3 0 0-16,0-1 0 15,-4 1 1-15,0-1 0 0,-4 1 0 16,0 3-2-16,-5 0 0 16,1-4-9-16,0 1 1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37.38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96FCC12-DF2E-4B27-A464-EEF84896E1CF}" emma:medium="tactile" emma:mode="ink">
          <msink:context xmlns:msink="http://schemas.microsoft.com/ink/2010/main" type="writingRegion" rotatedBoundingBox="21637,12611 15347,13161 14988,9059 21278,8508"/>
        </emma:interpretation>
      </emma:emma>
    </inkml:annotationXML>
    <inkml:traceGroup>
      <inkml:annotationXML>
        <emma:emma xmlns:emma="http://www.w3.org/2003/04/emma" version="1.0">
          <emma:interpretation id="{852A68C2-D0D5-49E9-A10E-BD229C2804E9}" emma:medium="tactile" emma:mode="ink">
            <msink:context xmlns:msink="http://schemas.microsoft.com/ink/2010/main" type="paragraph" rotatedBoundingBox="21637,12611 15347,13161 15223,11743 21513,11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41C4A-6C39-45D0-8193-BEC2E237371A}" emma:medium="tactile" emma:mode="ink">
              <msink:context xmlns:msink="http://schemas.microsoft.com/ink/2010/main" type="inkBullet" rotatedBoundingBox="21549,11605 21061,11648 21025,11235 21513,11192"/>
            </emma:interpretation>
          </emma:emma>
        </inkml:annotationXML>
        <inkml:trace contextRef="#ctx0" brushRef="#br0">9 8 23 0,'-12'-7'11'0,"16"3"-11"15,-4 4 12-15,0 0-10 16,0 0 0-16,0 0 1 16,0 0 1-16,8 0-5 15,0 4 0-15,8-1 4 16,8 4 0-16,4 4-2 15,7-4 1-15,-3 4-1 16,4-4 1-16,8 3-1 16,3 1 0-16,-3-1-1 15,-1 1 0 1,1-1 0-16,-8 1 1 16,-8 0-1-16,-9 3 1 15,-11-4 0-15,-8 1 0 16,-8-4 0-16,-7 7 0 15,-9 4-1-15,-4 3 1 16,-4 0-1-16,0 0 1 0,5 0-1 16,-1 1 1-16,-4-5-2 15,0 1 1-15,1-1-5 16,-1 1 0-16,4-4-5 0,-8 4 1 16</inkml:trace>
      </inkml:traceGroup>
      <inkml:traceGroup>
        <inkml:annotationXML>
          <emma:emma xmlns:emma="http://www.w3.org/2003/04/emma" version="1.0">
            <emma:interpretation id="{9C6BE48B-3832-4D92-9D83-0A9541D3671C}" emma:medium="tactile" emma:mode="ink">
              <msink:context xmlns:msink="http://schemas.microsoft.com/ink/2010/main" type="line" rotatedBoundingBox="20340,12724 15347,13161 15234,11873 20227,11436"/>
            </emma:interpretation>
          </emma:emma>
        </inkml:annotationXML>
        <inkml:traceGroup>
          <inkml:annotationXML>
            <emma:emma xmlns:emma="http://www.w3.org/2003/04/emma" version="1.0">
              <emma:interpretation id="{BA98A0C3-8743-4613-A8C4-2F6DFC5A1FA3}" emma:medium="tactile" emma:mode="ink">
                <msink:context xmlns:msink="http://schemas.microsoft.com/ink/2010/main" type="inkWord" rotatedBoundingBox="15229,11889 17900,11573 18043,12777 15371,13094">
                  <msink:destinationLink direction="from" ref="{91E884BD-9AA9-46A2-A14F-61E8B769C69F}"/>
                </msink:context>
              </emma:interpretation>
            </emma:emma>
          </inkml:annotationXML>
          <inkml:trace contextRef="#ctx0" brushRef="#br1" timeOffset="22399.59">-3682 611 9 0,'-8'-7'4'0,"8"14"0"0,-4-11 4 16,-4 1-8-16,1 6 1 0,-5-3 0 31,-4 0 1-31,0 0-6 16,0-3 0-16</inkml:trace>
          <inkml:trace contextRef="#ctx0" brushRef="#br1" timeOffset="22597.74">-4051 593 8 0,'-20'7'4'0,"-3"0"-2"16,15-7 3-16,-4 4-5 16,-12-4 0-16,4 0-4 15,0 4 0-15</inkml:trace>
          <inkml:trace contextRef="#ctx0" brushRef="#br1" timeOffset="22738.43">-4475 636 13 0,'-48'3'6'0,"16"-3"-5"15,24 0 12-15,-4 4-21 16,0-1 1-16</inkml:trace>
          <inkml:trace contextRef="#ctx0" brushRef="#br1" timeOffset="22898.74">-4817 724 17 0,'-24'7'8'0,"-15"-11"-9"0,31 4 17 16,0 0-20-16,-4 4 1 16,4-1-7-16,-4 1 1 31</inkml:trace>
          <inkml:trace contextRef="#ctx0" brushRef="#br1" timeOffset="23016.71">-5095 766 11 0,'-27'0'5'0,"-9"7"-5"16,28-7 5-16,-4 0-10 15,0 4 0-15</inkml:trace>
          <inkml:trace contextRef="#ctx0" brushRef="#br1" timeOffset="23176.2">-5317 819 17 0,'-16'-7'8'0,"-15"11"-7"16,23-4 17-16,-8 0-18 16,0 0 0-16,0 0 1 15,4 0 0-15,0 0-4 16,0 0 0-16,0 0-2 15,4 0 0-15</inkml:trace>
          <inkml:trace contextRef="#ctx0" brushRef="#br1" timeOffset="24083.17">-5305 597 18 0,'0'-4'9'0,"0"4"-8"16,0 0 13-16,0 0-15 15,-4 4 1-15,0 3 0 16,-8 7 1-16,-4 0-1 16,-3 0 0-16,-5 0 0 0,-4 4 0 15,0-4 0-15,0 7 1 16,1-3-1-16,-5 0 1 15,0-4-1-15,0 0 0 16,1-4 1-16,3 5 0 0,4-5-1 16,4-3 1-16,4 4-1 15,0-1 0-15,5 1 0 16,-1-1 1-16,4-6-1 16,0 3 0-16,4-3 0 31,0-4 0-31,4 0 0 15,0 3 1-15,4 1-1 16,4-8 0-16,0 4 0 0,4 0 0 16,3 0 0-16,5 7 0 15,4 0 0-15,4 0 0 16,-4 4 0-16,3-1 0 16,1 1 0-16,0 0 0 0,-4-8 0 15,-4 8 1-15,-4-1-1 16,-1-6 1-16,-3 3-1 15,0-7 1-15,-4 3-3 16,-4-3 1-16,0 7-5 16,-4-7 0-16</inkml:trace>
          <inkml:trace contextRef="#ctx0" brushRef="#br1" timeOffset="22148.33">-3114 491 15 0,'-4'-7'7'0,"12"11"-1"0,-8-1 7 15,0-3-11-15,0 0 0 0,-4-3-1 16,0-1 1-16,-4 4-3 15,-4 4 0-15,-4-1 2 16,0-3 0-16,0 4-1 16,1-1 1-16,-1 1-1 15,0-1 1-15,0 1-1 16,0-1 1-16,0-3-6 0,0 4 0 16,4-1-1-16,4 4 0 31</inkml:trace>
          <inkml:trace contextRef="#ctx0" brushRef="#br1" timeOffset="24863.25">-4741 1027 19 0,'8'-7'9'0,"4"-3"-8"0,-9 10 12 15,1 0-13-15,4 0 1 0,4 0 0 16,8-4 1-16,0-3-3 15,8 4 1-15,4-5 1 16,3 1 0-16,1 7 0 0,0 0 1 16,-1-3-2-16,-7 3 0 15,-4 3-6-15,-8 4 0 16</inkml:trace>
          <inkml:trace contextRef="#ctx0" brushRef="#br1" timeOffset="25883.12">-4380 1391 12 0,'0'3'6'0,"0"18"2"0,0-14 9 15,-4 0-16-15,-4 8 0 0,0-5 0 16,-4 8 1-16,0 3-3 15,0 4 1-15,-4-1 1 16,1 5 0-16,-1-5-1 16,4 1 1-16,0-4 0 31,4 0 0-31,0-3-1 0,4-4 1 0,4 4-7 16,4-8 0-16</inkml:trace>
          <inkml:trace contextRef="#ctx0" brushRef="#br1" timeOffset="24580.4">-4702 1041 12 0,'-4'-10'6'0,"8"6"5"0,0 8 4 16,-4-4-15-16,0 10 0 15,0-10 1-15,-4 11 1 16,-4-4-3-16,0 11 1 16,-7-4 1-16,-1 14 0 15,-4-7-1-15,-4 0 1 0,4 4-1 16,0 3 1-16,5 0-1 16,-1 1 0-16,4-1 1 15,0-3 0-15,4-4 0 16,0-4 0-16,0 1 1 0,4-7 0 15,0-8-5-15,4 1 0 16,-4-8-4-16,8 1 1 16</inkml:trace>
          <inkml:trace contextRef="#ctx0" brushRef="#br1" timeOffset="25150.76">-4940 1228 16 0,'4'0'8'0,"24"7"-3"0,-16-10 7 16,8-1-12-16,4-3 0 15,3 4 0-15,-3-4 1 16,4 3-1 0,0-3 1-16,-1 4-2 0,1-1 0 15,0 4-4-15,-4 0 0 16</inkml:trace>
          <inkml:trace contextRef="#ctx0" brushRef="#br1" timeOffset="25501.94">-4567 1394 10 0,'4'4'5'0,"-4"-1"4"0,0 1 2 15,-4-1-11-15,0 4 1 16,-4 4 1-1,0 3 0-15,1 7-3 16,-5 0 1-16,0 1 2 0,0 2 0 16,4 4-1-16,0-6 0 15,0-1 0-15,4-4 1 0,0-2-7 16,4-5 1-16,8 1-2 16,4-8 0-16</inkml:trace>
        </inkml:traceGroup>
        <inkml:traceGroup>
          <inkml:annotationXML>
            <emma:emma xmlns:emma="http://www.w3.org/2003/04/emma" version="1.0">
              <emma:interpretation id="{15DC6B46-6455-415C-B57A-53DDC173B3DB}" emma:medium="tactile" emma:mode="ink">
                <msink:context xmlns:msink="http://schemas.microsoft.com/ink/2010/main" type="inkWord" rotatedBoundingBox="19590,11691 20409,12381 19890,12997 19071,12307">
                  <msink:destinationLink direction="with" ref="{F849D4DB-B70A-49FF-B235-CE39ED6FB568}"/>
                </msink:context>
              </emma:interpretation>
            </emma:emma>
          </inkml:annotationXML>
          <inkml:trace contextRef="#ctx0" brushRef="#br0" timeOffset="917.46">-1745 872 23 0,'-8'-25'11'0,"12"1"-3"15,4 13 10-15,4 4-18 16,4-4 1-16,4 1-1 15,3-1 1-15,13-3-2 0,16 4 1 16,15 3 0-16,5 7 0 16,11 3-1-16,0 8 1 15,-3 3-1-15,3 7 1 16,-3 14-1-16,-5 8 1 16,-12-1 0-16,-7 7 1 15,-8 4 0-15,-13-3 1 16,-7-1 0-16,-16 4 0 15,-12 0 1-15,-16-4 0 16,-16-3-1 0,-7 3 1-16,-1-3-1 15,-12-3 0-15,-7-8-1 16,-5-10 1-16,-3-15-1 16,-5-3 0-16,-3-10 0 15,0-15 1-15,11 0-4 16,9-3 1-16,-1-3-10 0,0 2 0 15</inkml:trace>
          <inkml:trace contextRef="#ctx0" brushRef="#br0" timeOffset="482.09">-1201 756 20 0,'4'3'10'0,"0"-3"-6"0,-4 0 12 15,-4 4-14-15,0 6 0 16,0 4 1-16,-4 4 0 0,0 10-4 16,0 8 1-16,-4 2 3 15,0 1 0-15,0 7-1 16,0 7 0-16,4-18-1 15,1 4 1-15,-1 0-1 16,-4 0 1-16,4-8-1 16,0-2 1-16,4-5-3 0,-4-6 1 15,0-4-10-15,0-3 1 16</inkml:trace>
        </inkml:traceGroup>
      </inkml:traceGroup>
    </inkml:traceGroup>
    <inkml:traceGroup>
      <inkml:annotationXML>
        <emma:emma xmlns:emma="http://www.w3.org/2003/04/emma" version="1.0">
          <emma:interpretation id="{F7B8DF65-32E9-4D13-A5AC-9FE6EEE39966}" emma:medium="tactile" emma:mode="ink">
            <msink:context xmlns:msink="http://schemas.microsoft.com/ink/2010/main" type="paragraph" rotatedBoundingBox="21243,10695 17470,11888 17062,10598 20835,9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7FB8C-9D53-46B0-867F-DAD76B1A9674}" emma:medium="tactile" emma:mode="ink">
              <msink:context xmlns:msink="http://schemas.microsoft.com/ink/2010/main" type="line" rotatedBoundingBox="21243,10695 17470,11888 17062,10598 20835,9405"/>
            </emma:interpretation>
          </emma:emma>
        </inkml:annotationXML>
        <inkml:traceGroup>
          <inkml:annotationXML>
            <emma:emma xmlns:emma="http://www.w3.org/2003/04/emma" version="1.0">
              <emma:interpretation id="{33BC9656-67C5-440A-A6DA-2939B56D91B7}" emma:medium="tactile" emma:mode="ink">
                <msink:context xmlns:msink="http://schemas.microsoft.com/ink/2010/main" type="inkWord" rotatedBoundingBox="21243,10695 17470,11888 17062,10598 20835,9405"/>
              </emma:interpretation>
            </emma:emma>
          </inkml:annotationXML>
          <inkml:trace contextRef="#ctx0" brushRef="#br2" timeOffset="29551.4">-3864-317 9 0,'-4'-10'4'0,"20"-4"-4"16,-8 6 4-16,0 8-3 15,0-7 1-15,-1 0 3 16,5 0 0-1,4-3-6-15,0-1 1 16,8 4 3-16,8-4 0 16,3 1-1-16,5-4 0 0,0 3-2 0,-8 1 1 15,7-1-1-15,-3 0 0 32,0 4 0-32,7 0 0 0,1 0 0 15,4 4 1-15,3-4-1 16,5 3 1-16,3 4-1 15,5 0 1-15,-9 0-1 16,-3 0 1-16,-4 4-1 0,-1 3 0 16,1 3 0-16,-5 1 1 15,5-4 0-15,0 4 0 16,-1 3-1-16,5 3 1 16,0 1 0-16,-1 0 0 0,1 3-1 15,-1 3 0-15,-11-2 0 16,-4 6 0-16,-5-3 0 15,-3-1 1-15,0 4-1 16,-4-3 1-16,0 3-1 31,-5 1 1-31,1-8-1 16,0 0 1-16,-4 0-1 0,0 0 0 16,-4 0 0-16,0 4 0 15,0-4 0-15,0 4 1 16,-1-7-1-16,1-1 0 0,0-3 0 15,-4 0 1-15,0-3-1 16,0 0 1-16,-4-4-1 16,0 0 1-16,0 0-1 15,-4-4 1-15,0 1-1 0,0-1 1 16,0-3 0-16,0 0 0 16,0 0-1-16,-4 0 1 15,0 0-1-15,0 0 1 16,0-3-3-16,0-1 0 15,0 4-6-15,4 0 0 0</inkml:trace>
          <inkml:trace contextRef="#ctx0" brushRef="#br2" timeOffset="30303.98">-2174-1206 13 0,'-4'7'6'0,"8"4"2"0,0-11 2 16,4 3-8-16,4 1 0 15,4-1 1-15,4 4 0 16,0-3-4-16,4 3 0 0,3 4 3 16,5-1 0-16,0 1-1 15,0-1 0-15,-1 1-1 16,5 3 1-16,8-3-1 15,-4 6 1-15,-5 1-1 16,-3-4 0-16,-4 4 0 16,-4-4 1-16,-5 0-1 31,-3 4 0-31,0-8 0 16,-4 4 1-16,-4-7-1 0,-4 4 1 15,0-1 0-15,-4 1 0 0,-8 3-1 16,-4-7 1-16,0 4-1 15,-8-4 1-15,-3 3-1 16,-5-2 1-16,-4 2-1 16,4 1 0-16,0-1 0 15,1 1 1-15,-1-4-1 16,0 3 0-16,4 1-1 16,4-4 1-16,1 0 0 0,3 0 0 15,4-3 0-15,4-4 0 16,0 3-5-16,8-6 1 15,0 3-4-15,12 3 1 16</inkml:trace>
          <inkml:trace contextRef="#ctx0" brushRef="#br2" timeOffset="31088.91">-967-1209 11 0,'-4'-21'5'0,"-4"3"4"0,8 14 3 16,-4 1-11-16,4-8 0 15,-4 1 0-15,-4-1 1 16,0 0-2-16,-4 4 0 16,-4-7 1-16,-3 11 1 15,-1 3-1-15,-4 0 0 16,0 0 0-16,0 14 0 15,4-7 0-15,1-4 0 16,3 5-1-16,0 2 1 16,4 4-1-16,4 4 1 15,4 3-1-15,4 0 1 16,0 4-1-16,8-4 1 16,0 4-1-16,4-4 1 0,8-3-1 15,0-1 1-15,3-6 0 16,1-8 0-16,0-3-1 15,0 0 1-15,-4-3-1 32,-4-4 1-32,-5-7-1 15,1 0 1-15,0-4-1 16,0 0 0-16,0 1 0 0,-4 2 0 16,0 5 0-16,-4-1 1 15,0 4-1-15,-4 0 0 16,0 7 0-16,0 0 0 0,0 4 0 15,-4 3 1-15,4 7-1 16,-4 4 0-16,4 3 0 16,-4 7 1-16,4 7 0 15,0 4 0-15,0 7-1 0,0 3 0 16,-4 1 0-16,4-1 0 16,-4-7 0-16,4 1 1 15,-4-4-1-15,4-1 1 16,0-6 0-16,0-4 0 15,0-10-1 1,4-4 1-16,0-7-3 16,-4-7 0-16,4-7-7 15,-4 7 1-15</inkml:trace>
          <inkml:trace contextRef="#ctx0" brushRef="#br2" timeOffset="31656.01">-737-1153 12 0,'0'0'6'0,"-12"-3"4"0,8 3 0 15,0 3-9-15,0 4 1 16,-4 4 0-16,0 3 1 0,1 7-4 16,-1 4 1-16,0 6 2 15,4 1 0-15,4 11-1 16,0-5 1-16,0 8-1 15,4 0 0-15,4-7 0 16,0-7 1-16,3-4-2 16,9-3 1-16,8-4-1 0,-4-7 1 15,8-4 0-15,3-3 1 16,9-10-1-16,-4-8 0 16,-5-10 0-16,-3-3 1 15,-8-8-2-15,-4-11 1 0,-4 1-1 16,-8-4 1-16,-8 4-1 15,-4 0 1-15,-8-1-1 16,-8 4 0-16,-8 8 0 16,0-1 0-16,-3 7 0 31,-5 4 0-31,0 3 0 16,4 4 0-16,5 4 0 15,3 3 0-15,4 3-8 16,8 4 1-16,4 7-2 0,8 7 1 15</inkml:trace>
          <inkml:trace contextRef="#ctx0" brushRef="#br2" timeOffset="32098.87">-217-1298 8 0,'-24'-56'4'0,"20"56"1"16,4 0 0-16,-4 0-1 31,0 4 0-31,0 3 0 15,0 0 0-15,0 7-6 0,4-7 1 16,0 7 3 0,8 0 1-16,4 4-2 0,4-4 0 15,4 0 0-15,0-7 0 0,8-3 0 16,-1-4 0-16,1-8 0 16,-4 1 0-16,-4-3 0 15,-4-4 0-15,-4-4 0 16,-8-3 1-16,-8 0 0 0,-4 7 1 15,-8 0-2-15,-4 3 1 16,-8 0-1-16,0 8 1 16,-3 6-9-16,3 15 0 15</inkml:trace>
        </inkml:traceGroup>
      </inkml:traceGroup>
    </inkml:traceGroup>
    <inkml:traceGroup>
      <inkml:annotationXML>
        <emma:emma xmlns:emma="http://www.w3.org/2003/04/emma" version="1.0">
          <emma:interpretation id="{AAD628FE-D2E7-4289-88C5-7CBF601E2075}" emma:medium="tactile" emma:mode="ink">
            <msink:context xmlns:msink="http://schemas.microsoft.com/ink/2010/main" type="paragraph" rotatedBoundingBox="17304,8926 16880,9664 16356,9363 16781,8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34ECE6-642C-41DF-9492-1847E37A6D59}" emma:medium="tactile" emma:mode="ink">
              <msink:context xmlns:msink="http://schemas.microsoft.com/ink/2010/main" type="line" rotatedBoundingBox="17304,8926 16880,9664 16356,9363 16781,8625"/>
            </emma:interpretation>
          </emma:emma>
        </inkml:annotationXML>
        <inkml:traceGroup>
          <inkml:annotationXML>
            <emma:emma xmlns:emma="http://www.w3.org/2003/04/emma" version="1.0">
              <emma:interpretation id="{832FEF55-422D-4815-A0C5-35899D3E011D}" emma:medium="tactile" emma:mode="ink">
                <msink:context xmlns:msink="http://schemas.microsoft.com/ink/2010/main" type="inkWord" rotatedBoundingBox="17304,8926 16880,9664 16356,9363 16781,8625">
                  <msink:destinationLink direction="to" ref="{91E884BD-9AA9-46A2-A14F-61E8B769C69F}"/>
                </msink:context>
              </emma:interpretation>
            </emma:emma>
          </inkml:annotationXML>
          <inkml:trace contextRef="#ctx0" brushRef="#br1" timeOffset="19975.82">-4217-2222 13 0,'0'0'6'0,"19"-21"4"16,-19 21 6-16,4-7-14 15,-4 7 1-15,0 0 1 16,0 0 0-16,0 7-6 15,-4-3 1-15,0 6 3 16,-4 4 1-16,1 7-3 16,-1 8 1-16,4 2-1 15,-8 5 1-15,0 6-1 16,4-7 1-16,-4 1-1 0,4 9 0 16,0-2 1-16,0-1 0 15,0-3 0-15,0-7 0 16,0-4-1-1,4-7 1-15,0 0 1 16,0-7 1-16,1-3-2 0,-1-8 0 16,0-3-4-16,0-3 1 15,-4-1-7-15,0-3 0 16</inkml:trace>
          <inkml:trace contextRef="#ctx0" brushRef="#br1" timeOffset="20753.41">-4329-1978 16 0,'-4'3'8'0,"8"18"-4"0,-4-21 9 0,8 0-12 15,4 0 1-15,8 0 0 0,4 4 1 16,8-4-4-16,-1-4 0 16,-3 1 2-16,0-4 1 15,4 3-1-15,-8 1 0 16,-5-1-6-16,1 4 0 16,0 7-1-16,-4-3 0 0</inkml:trace>
          <inkml:trace contextRef="#ctx0" brushRef="#br1" timeOffset="20371.52">-4420-2303 22 0,'-4'-3'11'0,"20"-1"-7"0,-16 4 13 0,8-4-16 15,0-3 0-15,4 4 0 0,4 3 0 16,0 0-2-16,7 0 1 16,9 0 0-16,4 0 1 15,0 3-1-15,-1-3 1 16,9 0 0-16,12 7 0 15,-1-7 0 1,1 0 0-16,-1-7 0 16,-7 7 0-16,-4 0-1 15,-9 0 1-15,-3 0-6 16,-12 0 0-16,-4 11-3 16,-20-4 0-16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21:52:44.79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22FEFF-96AC-4842-86CA-EAEB937A7B97}" emma:medium="tactile" emma:mode="ink">
          <msink:context xmlns:msink="http://schemas.microsoft.com/ink/2010/main" type="writingRegion" rotatedBoundingBox="4212,9168 9760,8420 10270,12195 4722,12944"/>
        </emma:interpretation>
      </emma:emma>
    </inkml:annotationXML>
    <inkml:traceGroup>
      <inkml:annotationXML>
        <emma:emma xmlns:emma="http://www.w3.org/2003/04/emma" version="1.0">
          <emma:interpretation id="{CB2B2870-836C-4B34-9F60-42D07F6EDE63}" emma:medium="tactile" emma:mode="ink">
            <msink:context xmlns:msink="http://schemas.microsoft.com/ink/2010/main" type="paragraph" rotatedBoundingBox="5497,8953 6148,8953 6148,9813 5497,9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AF2114-C997-4D75-BBEF-1EC782E5BA08}" emma:medium="tactile" emma:mode="ink">
              <msink:context xmlns:msink="http://schemas.microsoft.com/ink/2010/main" type="inkBullet" rotatedBoundingBox="5495,8978 6147,8937 6198,9773 5546,9813"/>
            </emma:interpretation>
          </emma:emma>
        </inkml:annotationXML>
        <inkml:trace contextRef="#ctx0" brushRef="#br0">-3 43 24 0,'-4'14'12'0,"20"-24"-9"0,-16 10 12 15,7 0-14 1,5 0 0-16,4 3 0 15,4-3 1-15,8-3-3 0,12-1 1 16,-1-3 1-16,1 0 0 16,4 0-1-16,3-4 1 15,1 4-1-15,-1 4 0 0,1 3 0 16,-4 0 0-16,-5 3 1 16,-7-3 0-16,-4 0-2 15,-4 0 0-15,-4 0-6 16,-8-3 0-16</inkml:trace>
        <inkml:trace contextRef="#ctx0" brushRef="#br0" timeOffset="-381.51">143 57 21 0,'-3'-10'10'0,"10"10"-6"0,-11 0 11 0,4 0-13 15,0 3 0-15,-3 8 2 16,-1 3 1-16,0 7-6 16,0 7 0-16,4 4 3 15,-4 10 0-15,-4-3-1 16,4 7 1-16,0 10-2 15,0-3 1-15,0 4-1 16,0-1 1-16,0 1 0 16,0-4 0-16,0-4 0 15,-4-7 0-15,4-6 0 16,0-5 0-16,0-6 0 0,0-4 1 16,0-7-1-16,0 0 0 15,4-3-4-15,0-8 1 16,0-3-8-16,0-7 1 0</inkml:trace>
        <inkml:trace contextRef="#ctx0" brushRef="#br0" timeOffset="401.5">60 470 20 0,'12'-4'10'0,"28"1"-8"0,-24 3 11 15,7 0-12-15,5 0 0 16,0 0 0-16,-4 0 1 16,4 0-3-16,3 0 1 15,1-4 1-15,4 1 0 16,0-4-1-16,-5 3 1 0,1 1-5 15,-4-1 1-15,-8 8-4 16,-8 3 1-16</inkml:trace>
      </inkml:traceGroup>
    </inkml:traceGroup>
    <inkml:traceGroup>
      <inkml:annotationXML>
        <emma:emma xmlns:emma="http://www.w3.org/2003/04/emma" version="1.0">
          <emma:interpretation id="{2587C09F-CC15-40CC-A4FD-4B814B9FE767}" emma:medium="tactile" emma:mode="ink">
            <msink:context xmlns:msink="http://schemas.microsoft.com/ink/2010/main" type="paragraph" rotatedBoundingBox="6755,10424 8778,9461 9150,10242 7126,112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4765A4A-55BE-42D6-B0E1-1763C4748F0B}" emma:medium="tactile" emma:mode="ink">
              <msink:context xmlns:msink="http://schemas.microsoft.com/ink/2010/main" type="line" rotatedBoundingBox="6754,10424 8778,9461 9150,10242 7126,11204"/>
            </emma:interpretation>
          </emma:emma>
        </inkml:annotationXML>
        <inkml:traceGroup>
          <inkml:annotationXML>
            <emma:emma xmlns:emma="http://www.w3.org/2003/04/emma" version="1.0">
              <emma:interpretation id="{F5B24BF5-4973-4B73-A8FE-982020DB42FC}" emma:medium="tactile" emma:mode="ink">
                <msink:context xmlns:msink="http://schemas.microsoft.com/ink/2010/main" type="inkWord" rotatedBoundingBox="6754,10424 8778,9461 9150,10242 7126,11204">
                  <msink:destinationLink direction="with" ref="{61201229-37F9-4143-90E9-6B4DA751081A}"/>
                </msink:context>
              </emma:interpretation>
            </emma:emma>
          </inkml:annotationXML>
          <inkml:trace contextRef="#ctx0" brushRef="#br1" timeOffset="26280.69">1251 1472 13 0,'4'3'6'0,"20"11"-5"16,-13-14 6-16,5 4-5 15,4 7 0-15,4 6 1 0,4 8 0 16,0-4-4-16,-1 4 0 15,-3 3 2-15,0 11 1 16,0 0-2-16,-4 3 1 16,-1 0 0-16,1 8 0 15,-4-8-1-15,-4 4 1 16,0-7 0-16,-4 3 0 16,-4-7 0-16,0-3 1 15,-4-7-2-15,0 3 1 16,0-3-1-16,0-1 1 0,0-6 0 15,0-4 0-15,0-3-7 16,0-1 1-16,8 4-1 16,0-7 0-16</inkml:trace>
          <inkml:trace contextRef="#ctx0" brushRef="#br1" timeOffset="27012.61">2223 1415 6 0,'-4'7'3'0,"4"-3"4"16,0-1 0-16,-4 1-4 16,0 3 0-16,0 4 1 15,-4 6 0-15,-4 4-6 16,-3 8 1-16,-5-5 3 16,-4-2 1-16,-4-5-2 0,-4 4 1 15,1-3-1-15,7-4 0 16,0 7 0-16,4-7 0 0,0 0-1 15,4-3 1-15,4-4-1 16,5 0 1-16,3-3-1 16,4-1 0-16,4 1 0 31,3-4 1-31,9 0-1 16,8 0 0-16,0 3 0 15,4-3 0-15,3 4 0 16,-7 3 0-16,4 0 0 0,0 3 0 15,0 1 0-15,-1 0 0 16,1-1 0-16,0 1 1 0,0-4 0 16,-4 0 0-16,-1 0 0 15,-3 0 1-15,-4-3 0 16,0-4 0-16,-4 0 0 16,-4-4 0-16,-8 4-1 15,-8-7 1-15,0 3-4 16,-4 1 1-16,0 3-7 0,12 0 0 15</inkml:trace>
          <inkml:trace contextRef="#ctx0" brushRef="#br1" timeOffset="27801.59">2791 1264 10 0,'0'-18'5'0,"-8"14"5"0,8-3-1 0,-4-3-8 15,-4-4 0-15,-4 3 0 16,-4-3 1-16,-8 3-2 16,0 1 0-16,-3 3 2 15,-1 3 0-15,0 4-1 16,0 4 0-16,4 3 0 15,5 0 1-15,-1 4-2 16,4-1 1-16,4 8-1 16,4 3 1-16,4 4-1 15,0-4 1-15,8 7-1 16,4 0 0-16,4 0 1 0,12-6 0 16,0-8-1-16,-1-4 1 15,5-6-1-15,0-1 1 16,0-13 0 15,-1-1 0-31,-7-3-1 16,0-4 0-16,-4 1 0 15,-4-1 0-15,-4 8 0 16,-4-8 1-16,0 7-1 16,0-3 0-16,-4 7 0 15,0-3 0-15,0 10 0 0,0 0 0 16,0 0-1-16,-4 3 1 15,4 4 0-15,0-3 0 0,0 10 0 16,0-4 1-16,0 12-1 16,4-1 1-16,0 0 0 15,0 4 0-15,4 3 0 16,-4 0 0-16,0 4-1 16,0 0 1-16,0-4 0 15,-1-7 0-15,1-3 0 16,0-4 0-16,4 0-1 15,-4-4 1-15,0-3 0 16,0-3 0-16,0 3-3 16,-4-7 1-16,0 0-8 15,0 0 1-15</inkml:trace>
          <inkml:trace contextRef="#ctx0" brushRef="#br1" timeOffset="28349.07">2922 1147 8 0,'4'0'4'0,"-8"4"10"32,4-1-6-32,0 1-7 15,0 6 0-15,4 1 0 0,0-4 1 16,3 11-3-16,5 3 1 16,-4 7 1-16,0 0 1 15,0 4-1-15,0 7 0 16,0-11 0-16,4 0 0 15,0 4 0-15,0-4 0 0,4-3 0 16,3-7 0-16,1-8 0 16,4-3 0-16,0-7 0 15,0-7 1-15,0 0-1 16,-5-7 0-16,1-4-1 0,-8-3 1 16,-4 0-1-16,-4-7 1 15,-4-4-1-15,-4 0 0 16,-4 4 0-1,-8-4 1-15,0 4-1 16,-3 0 0-16,-5 0 0 16,0 3 1-16,-4 4-1 15,0 0 0-15,5 7-1 16,-1-1 1-16,4 5-1 16,4 3 1-16,0 3-8 15,4 8 1-15</inkml:trace>
          <inkml:trace contextRef="#ctx0" brushRef="#br1" timeOffset="28850.45">3279 869 7 0,'-4'0'3'0,"8"-4"6"0,-4 11-5 16,0-3-2-16,-4 3 1 16,4 3-1-16,0 8 1 15,4 0-4-15,4-4 0 0,0 0 3 16,4-4 0-16,3 4-1 16,1-7 0-16,0-3 0 15,0-4 0-15,4-7 0 31,0-7 1-31,-4 0-2 0,0 0 1 0,-9-4 0 32,-3 0 0-32,-4 4 0 15,-4-3 0-15,-3 2 0 16,-1 1 0-16,-8 4 0 0,0 3 1 16,-4 3-2-16,0 4 1 0,-8 7-7 15,12 11 0-15</inkml:trace>
        </inkml:traceGroup>
      </inkml:traceGroup>
    </inkml:traceGroup>
    <inkml:traceGroup>
      <inkml:annotationXML>
        <emma:emma xmlns:emma="http://www.w3.org/2003/04/emma" version="1.0">
          <emma:interpretation id="{A77EE075-6248-4383-AA2B-88BBA7749A0A}" emma:medium="tactile" emma:mode="ink">
            <msink:context xmlns:msink="http://schemas.microsoft.com/ink/2010/main" type="paragraph" rotatedBoundingBox="4496,11269 10044,10520 10150,11305 4602,12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4C1F8B-1891-4490-BA79-FC5F1E7FC4C1}" emma:medium="tactile" emma:mode="ink">
              <msink:context xmlns:msink="http://schemas.microsoft.com/ink/2010/main" type="inkBullet" rotatedBoundingBox="4553,11690 4662,11675 4666,11702 4556,11717"/>
            </emma:interpretation>
          </emma:emma>
        </inkml:annotationXML>
        <inkml:trace contextRef="#ctx0" brushRef="#br0" timeOffset="1768.87">-948 2756 4 0,'0'3'2'0,"8"1"6"16,0-4 3-16,-8-7-8 16,4 3 1-16,0-3 0 15,0 11 1-15,-4-4-6 16,0 0 0 0,0 0 4-16,0 0 0 15,0 0-2-15,4-7 0 0,4 3 0 16,0 4 0-16,4-3-2 15,0-4 1-15,3 7-6 16,5 0 0-16</inkml:trace>
      </inkml:traceGroup>
      <inkml:traceGroup>
        <inkml:annotationXML>
          <emma:emma xmlns:emma="http://www.w3.org/2003/04/emma" version="1.0">
            <emma:interpretation id="{221D2FA3-88D2-433B-9570-6165B198CEAD}" emma:medium="tactile" emma:mode="ink">
              <msink:context xmlns:msink="http://schemas.microsoft.com/ink/2010/main" type="line" rotatedBoundingBox="4896,11215 10044,10520 10150,11305 5001,12000"/>
            </emma:interpretation>
          </emma:emma>
        </inkml:annotationXML>
        <inkml:traceGroup>
          <inkml:annotationXML>
            <emma:emma xmlns:emma="http://www.w3.org/2003/04/emma" version="1.0">
              <emma:interpretation id="{A4865DAD-CA99-4F0D-BF5F-5828B0E0BE13}" emma:medium="tactile" emma:mode="ink">
                <msink:context xmlns:msink="http://schemas.microsoft.com/ink/2010/main" type="inkWord" rotatedBoundingBox="6203,11275 8940,10905 8987,11259 6250,11628">
                  <msink:destinationLink direction="with" ref="{DA39DB24-F37B-43E9-9367-1F1C798C1E0C}"/>
                  <msink:destinationLink direction="with" ref="{61201229-37F9-4143-90E9-6B4DA751081A}"/>
                </msink:context>
              </emma:interpretation>
            </emma:emma>
          </inkml:annotationXML>
          <inkml:trace contextRef="#ctx0" brushRef="#br0" timeOffset="2435.59">719 2470 13 0,'32'0'6'0,"3"-3"-6"0,-23 3 8 15,4-4-15-15,4 1 1 0</inkml:trace>
          <inkml:trace contextRef="#ctx0" brushRef="#br0" timeOffset="2585.12">1183 2407 20 0,'8'-7'10'0,"20"3"-12"0,-20 1 21 0,0-1-19 15,8 4 1-15,-4 0-2 16,0 0 1-16,-1 0-6 16,9 0 0-16</inkml:trace>
          <inkml:trace contextRef="#ctx0" brushRef="#br0" timeOffset="2696.08">1548 2389 20 0,'0'-7'10'0,"24"0"-9"0,-16 3 14 0,0 1-15 15,8 3 0-15,0 0-11 16,8 0 0-16</inkml:trace>
          <inkml:trace contextRef="#ctx0" brushRef="#br0" timeOffset="3149.16">2100 2368 19 0,'32'-4'9'0,"0"-10"-10"16,-24 7 13-16,3 4-22 16,9 3 1-16</inkml:trace>
          <inkml:trace contextRef="#ctx0" brushRef="#br0" timeOffset="1959.96">-551 2685 16 0,'12'-7'8'0,"-12"7"-8"0,0 0 8 16,8-7-9-16,4 4 1 0,0 3-8 16,3 0 1-16</inkml:trace>
          <inkml:trace contextRef="#ctx0" brushRef="#br0" timeOffset="2135.82">-269 2650 7 0,'12'-3'3'0,"11"-1"2"15,-15 0 0-15,0-3-5 16,4 7 0-16,4-3-5 0,4-1 1 15</inkml:trace>
          <inkml:trace contextRef="#ctx0" brushRef="#br0" timeOffset="2297.16">80 2572 12 0,'8'-7'6'0,"20"11"-3"0,-16-8 10 0,-4 1-12 15,3 3 0-15,5-4-2 32,0 1 1-32,4-1-5 15,12 4 1-15</inkml:trace>
        </inkml:traceGroup>
        <inkml:traceGroup>
          <inkml:annotationXML>
            <emma:emma xmlns:emma="http://www.w3.org/2003/04/emma" version="1.0">
              <emma:interpretation id="{0F862AC2-05D5-4874-B860-617C9168ED4A}" emma:medium="tactile" emma:mode="ink">
                <msink:context xmlns:msink="http://schemas.microsoft.com/ink/2010/main" type="inkWord" rotatedBoundingBox="7979,11014 8950,10915 8986,11271 8015,11369">
                  <msink:destinationLink direction="with" ref="{DA39DB24-F37B-43E9-9367-1F1C798C1E0C}"/>
                </msink:context>
              </emma:interpretation>
            </emma:emma>
          </inkml:annotationXML>
          <inkml:trace contextRef="#ctx0" brushRef="#br0" timeOffset="3150.16">2501 2311 16 0,'4'0'8'0,"8"-10"-11"0,-12 10 17 16,8 0-20-16,-8 0 0 16,12 0-3-16,3 3 1 15</inkml:trace>
          <inkml:trace contextRef="#ctx0" brushRef="#br0" timeOffset="3151.16">2656 2311 16 0,'4'-3'8'0,"19"-1"-11"15,-15 1 15-15,8-1-12 16,0 1 0-16,0-1-8 16,4 1 1-16</inkml:trace>
          <inkml:trace contextRef="#ctx0" brushRef="#br0" timeOffset="3254.32">2977 2266 11 0,'24'-4'5'0,"12"4"-2"16,-24 0 5-16,-1-4-7 15,5 4 0-15,0 4 0 16,0-4 0 0,-4 0-2-16,0 4 1 15,-4-4 0-15,4-4 1 16,-12 4-4-16,0 0 0 15,8 4-1-15,-4 3 0 16</inkml:trace>
          <inkml:trace contextRef="#ctx0" brushRef="#br0" timeOffset="4102.84">3112 2004 15 0,'4'-7'7'0,"-4"18"-7"0,0-11 15 0,4 0-15 16,0 0 1-16,4 7 0 31,0 0 1-31,0 0-2 15,4 0 0-15,8 4 1 16,-1 3 0-16,1 0 0 16,0-3 1-16,0 3-2 0,8-4 1 15,-4 1-1-15,-5-1 1 16,1 1-1-16,-4 0 1 16,0-1-1-16,0 1 0 15,-4-1 0 1,0-3 1-16,-4 1-1 15,4-1 1-15,-5 0-1 0,1-4 1 0,0 1-1 16,-4-1 0-16,0 1 0 16,-4-1 0-16,0 4 0 15,-4 0 0-15,0-3-1 0,-4-1 1 16,0 1 0-16,4-1 0 16,-3 1 0-16,-1-4 0 15,-4 0 0-15,0 0 1 16,0 4-1-16,-4-1 0 15,-4 1 0-15,-4-1 0 32,1 4 0-32,-1 0 0 15,0 0-1-15,4 0 1 0,0 0 0 16,0 4 0-16,1-4-2 16,3 0 1-16,0 0-5 0,4 4 0 15</inkml:trace>
        </inkml:traceGroup>
        <inkml:traceGroup>
          <inkml:annotationXML>
            <emma:emma xmlns:emma="http://www.w3.org/2003/04/emma" version="1.0">
              <emma:interpretation id="{012A9114-2121-488F-88BD-3B3D9886CCA7}" emma:medium="tactile" emma:mode="ink">
                <msink:context xmlns:msink="http://schemas.microsoft.com/ink/2010/main" type="inkWord" rotatedBoundingBox="9380,10610 10044,10520 10150,11305 9485,11395"/>
              </emma:interpretation>
            </emma:emma>
          </inkml:annotationXML>
          <inkml:trace contextRef="#ctx0" brushRef="#br0" timeOffset="5370.56">3918 1969 11 0,'16'7'5'0,"11"-28"-2"0,-15 18 6 16,0-4-9-16,4 3 0 16,4 0 0-16,4-3 1 15,7 4-1-15,1-4 1 16,0 3-4-16,-4 4 0 0</inkml:trace>
          <inkml:trace contextRef="#ctx0" brushRef="#br0" timeOffset="4733.86">4053 1726 11 0,'0'0'5'0,"-4"14"-1"0,4-11 2 16,0 4-6-16,0 4 0 15,0 3 1-15,0 4 1 16,0 7-2-16,-4 6 0 15,0 8 1-15,4 0 1 0,0 0-1 16,0-1 0-16,0-2-1 16,-4-4 1-16,0-1 0 15,4-3 0-15,-4-3-1 16,0-7 1-16,4-1-3 0,0-6 0 31,0-4-3-31,0-7 1 16</inkml:trace>
          <inkml:trace contextRef="#ctx0" brushRef="#br0" timeOffset="5055.7">3997 1655 9 0,'0'4'4'0,"20"-22"4"15,-20 18 4-15,8-3-11 16,0 3 1-16,4 0 0 16,8 0 0-16,7-4-3 15,5 4 0-15,4 0 2 16,4 4 0-16,-1-8-1 0,5 4 0 15,0 0 0-15,-1 4 1 16,-3-1-1-16,-4 4 1 16,-5-3-3-16,-3-4 0 15,-8 3-3-15,0 4 0 0</inkml:trace>
          <inkml:trace contextRef="#ctx0" brushRef="#br0" timeOffset="5737.51">4398 2128 7 0,'-4'3'3'0,"-4"22"2"0,8-18 0 15,0 4-4-15,0 3 0 0,0 4 0 32,0-8 1-32,0 4-2 15,0 0 0-15,0 4 2 16,4-4 0-16,-4 0-1 16,4 0 1-16,-4-3-3 15,0 3 1-15,0-7-4 0,0 0 1 16</inkml:trace>
          <inkml:trace contextRef="#ctx0" brushRef="#br0" timeOffset="6087.74">4612 2121 12 0,'-8'0'6'0,"20"10"0"0,-12-6 7 0,-4 0-13 16,4 3 1-16,0 0 0 15,4 7 1-15,-4 0-2 16,4 4 0-16,0-8 1 0,-4 4 0 16,0 4 0-16,0-1 0 15,0 1 0-15,0 0 1 16,0-1-1-16,0 1 0 16,-4-4-7-16,4 0 0 0</inkml:trace>
        </inkml:traceGroup>
      </inkml:traceGroup>
    </inkml:traceGroup>
    <inkml:traceGroup>
      <inkml:annotationXML>
        <emma:emma xmlns:emma="http://www.w3.org/2003/04/emma" version="1.0">
          <emma:interpretation id="{50F8935D-2B61-47BC-BC44-3BE7BC86BA99}" emma:medium="tactile" emma:mode="ink">
            <msink:context xmlns:msink="http://schemas.microsoft.com/ink/2010/main" type="paragraph" rotatedBoundingBox="6467,12147 8986,11224 9217,11854 6698,127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0FEE32-16BD-4F71-BB1F-4117FC39EDFB}" emma:medium="tactile" emma:mode="ink">
              <msink:context xmlns:msink="http://schemas.microsoft.com/ink/2010/main" type="inkBullet" rotatedBoundingBox="6467,12147 7219,11871 7450,12501 6698,12777"/>
            </emma:interpretation>
          </emma:emma>
        </inkml:annotationXML>
        <inkml:trace contextRef="#ctx0" brushRef="#br2" timeOffset="-9208.64">985 3253 23 0,'0'-14'11'0,"20"-21"-12"0,-12 24 20 0,7-3-18 16,9 0 0-16,8 0 0 15,8 3 0-15,3 1-2 0,13-1 1 16,11 1 0-16,-11 6 1 16,4 4-1-16,3 0 0 15,4 7 0-15,1 4 1 16,-8 13-1-16,-9 8 0 15,5 4 0-15,-17 2 1 0,-3 1 0 16,-12 11 1-16,-12-15-1 31,-4 4 0-31,-8 3 0 16,-12 0 1 0,-40 11 0-1,-3-14 0-15,7-7-1 16,-8-4 1-16,-3-10 0 0,-5-11 0 15,1-7-1-15,-5-4 0 16,-3-3-3-16,0-4 1 16,3 4-9-16,13 4 1 0</inkml:trace>
        <inkml:trace contextRef="#ctx0" brushRef="#br2" timeOffset="-9660.44">1425 3229 21 0,'0'3'10'0,"8"1"-3"0,-8-4 8 16,0 3-14-16,0 8 1 0,-4 3-1 16,0 4 1-16,0-1-2 15,-4 1 0-15,1 10 2 16,-5-3 0-16,-4 6-1 15,4-9 0-15,0-1 0 16,4 0 1-16,0 4-1 16,0-4 0-16,0 0 0 15,4-3 0-15,0-4-2 16,0 0 0-16,0-4-7 16,0-2 1-16,0-1-2 0,-4-4 0 0</inkml:trace>
      </inkml:traceGroup>
      <inkml:traceGroup>
        <inkml:annotationXML>
          <emma:emma xmlns:emma="http://www.w3.org/2003/04/emma" version="1.0">
            <emma:interpretation id="{9410BF77-1F86-42DD-9D6F-23DA1A5198E1}" emma:medium="tactile" emma:mode="ink">
              <msink:context xmlns:msink="http://schemas.microsoft.com/ink/2010/main" type="line" rotatedBoundingBox="8618,11456 9018,11309 9146,11660 8747,11807"/>
            </emma:interpretation>
          </emma:emma>
        </inkml:annotationXML>
        <inkml:traceGroup>
          <inkml:annotationXML>
            <emma:emma xmlns:emma="http://www.w3.org/2003/04/emma" version="1.0">
              <emma:interpretation id="{BA6AAFD9-16E9-4B1E-BB54-EF5112BBF24F}" emma:medium="tactile" emma:mode="ink">
                <msink:context xmlns:msink="http://schemas.microsoft.com/ink/2010/main" type="inkWord" rotatedBoundingBox="8618,11456 9018,11309 9146,11660 8747,11807"/>
              </emma:interpretation>
            </emma:emma>
          </inkml:annotationXML>
          <inkml:trace contextRef="#ctx0" brushRef="#br2" timeOffset="-10164.71">3243 2467 22 0,'-16'-4'11'0,"12"8"-10"0,4-4 13 16,0 0-12-16,4 0 0 16,0 10 1-16,8-10 0 0,4 4-4 15,8 6 0-15,0-3 2 16,3-3 1-16,5 3-1 15,0 4 0-15,0-1-1 32,-1 1 0-32,1 3 0 15,4 0 0-15,-12 0 0 0,-1 4 1 16,-3-4 0-16,-8 0 0 16,-4-7 1-16,-4 4 0 15,-8 3 0-15,-8-4 0 0,0 1 0 16,-8-1 0-16,-3 1-1 15,-1 0 0-15,0-1-1 16,0 1 1-16,-4 3-1 16,1 3 0-16,-5-2 0 15,4 2 0-15,0-3-2 16,-3 0 1-16,3 1-9 16,-4-1 1-16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0 128 140,'19'-3'79,"5"1"-1,-1 2-9,-5-4-14,9 4-8,-5-2-10,8 2-7,-8 0 0,8 2-8,-7-2 2,14 4-5,-13-4 1,11 2-4,-6-2-1,4 2-3,-1-2-2,4 1 1,-1-1 0,4 6 0,-1-6 0,7 0 0,-6 0 1,10 0 0,-6-6 0,8 6-1,-9-5-1,7 5-2,-7-4-2,6 4 0,-6-2-2,4 2-1,0 0-1,2-1 1,-1-4-2,8 5 2,-3-6 1,4 3 0,2 0 0,-1-2 0,3 0 0,-1 3 0,1 2 0,-3 0-2,6-2 0,-5-1-1,3 3 0,2-1 0,-1-1 0,6-1 0,0-2 1,1 5 4,-3-5-4,5 5 4,-3 0-5,3-1 5,-1-5-10,3 6 8,-6-1-3,4-2-1,2-2-5,0 2 5,2 1-4,3-1 5,-5 2 0,1 1 0,-1-5-5,1 5 5,-5 0-1,3 0 2,-7 0-2,3 0 1,0 0 0,1 0 0,2 0 1,-3 0 0,0 0 0,0 0 0,0 6 7,1-3-7,-6-1-1,3-2 1,-3 6 5,1-6-6,-1 0 5,2 2-6,1 1 0,1-2-3,1-1 9,0 6-9,0-5 3,-1 4-4,6-5 4,-5 0-4,1 0 5,1 0-1,1 0 1,3 5-1,-1-5 1,3 0 0,-2 0 0,-1 0-1,1 0 1,-1 0 0,0 0 0,-1 0 0,-2 0 0,0 0 0,1 0 0,3 3 0,0-3 0,2 2-1,2-2 1,-3 1 0,3-1 0,1 3 0,-4-3 0,3 0 0,0 0 0,2 0-1,2 0-4,2-3 7,-2 3-2,0-6 2,1 1-8,0 5 9,-4-5-9,-2 0 9,-2 3-3,2-2-1,-1-1-5,3 2 5,1 3 1,0-1-1,1 0 1,-3-2-1,1 3 0,0 0 0,-5 0 1,4 0 0,0 0-1,1 0 0,-1-1 0,4 1 1,-2-5-1,0 4 0,-2 1-1,-3-2 1,-2-1 0,-4 3 0,1-3 0,-3 0 0,0-3 1,-1 3-2,-6 1 1,-1-4-5,-4 6-12,-19-11-119,6 11-20,-16 0-20,-3 0-4,-23 0-22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3066 208,'0'0'118,"0"0"-16,0 0-18,0 0-10,3-8-24,11 8-12,-14 0-8,15-14-6,-15 14-3,22-18-2,-22 18-3,23-21-2,-11 4-3,5 4-3,-4-2-1,7-1-3,0-4 0,2 1-2,4-2 1,3-3-3,-2-1 3,4-3-3,3 4 2,0-2-2,3 0 3,0 0-4,2 0 3,0-2-2,0 4 1,0-5-2,1-6 4,0 7-1,1-6-1,2 3 1,-1-4-6,1 2 5,2-2-5,-2 0 6,2 1-7,1-2 3,4 2-2,-1-2 3,2 1 3,3-4-3,0-1 3,-1-1-3,-1 0 4,1-1-5,-1 1 5,-3-3-5,-1 5 4,-1 1-3,2 0 3,-3-3 0,3 1-7,2 3 8,0-1-7,-1-3 6,2 2-6,1 1 6,1-3-6,1-5 2,-1 6 5,-1-5-5,0-2 6,-1 1-5,-1-1 4,-4 5-4,3-7 5,0 7-4,2-2 4,4 2-5,0-1 5,-3-1 0,5 3-6,-1 1 5,-4 0-5,1 5 5,-5-2-5,-3 5 6,-4-4-6,2 2 1,-4 4 5,-3-4-3,2 3 2,-3-2-4,-1 0 4,1 2-3,-4 1 2,0 2-2,-3 3 2,-4 0-3,2 3 3,-1 2-2,-2 0 2,-1 0-2,-2 7 1,-2-3-2,-1 4 2,-3 1-1,-15 11 2,24-18-3,-24 18 2,18-14-1,-18 14 1,16-14-1,-16 14 1,14-8-1,-14 8 0,0 0 1,15-13 0,-15 13 0,0 0 0,0 0 1,0 0-1,0 0 1,-8-2-1,8 2 0,-27 4-1,10 3 2,-2 2-3,-4 2 2,-4 1-1,-1 2 1,-4 1-1,-2-2 1,0 6-2,2-4 2,-1-2-1,0 0 1,3-3-1,1-4 1,0 2-2,2-4 2,1-1-1,2-2 0,1-1 0,-1 0 0,1 0 0,7 0 1,-3 0 1,5 0 0,14 0 0,-24 0 0,24 0 1,-19 0 1,19 0-1,0 0 0,0 0 0,-13 0-1,13 0 1,0 0-1,0 0 0,0 0-1,7-11 1,-7 11-1,22-12 1,-6 5-2,3-2 1,3-2-1,5 1 1,2-1 0,4-3 0,2 2-1,4-2 2,-1 2-2,4-2 1,2 2-1,-3-1 1,4 2-1,-5-1 1,4 1-1,-7 0 1,-1 6-1,-7-4 1,-2 3-1,-7 1 1,-4 1-1,-16 4 0,17-5 0,-17 5 0,0 0 0,0 0 0,0 0 0,0 0-1,7 8 1,-7-8 0,0 17 2,0-17-1,0 27 1,-2-7-1,-3 3 2,0 1-1,-1 6 1,0 4-2,-2 2 3,1 5-4,3 3 4,-1 0-3,0 1 4,2-5-4,3 2 5,0-5-4,0-6 4,0-2-3,5-6 2,-1-5-2,1-5 0,-5-13 1,8 16-1,-8-16 0,0 0-1,0 0-2,0 0-5,0 0-44,0 0-119,5-12-3,-5 12-20,-5-19-7,5 19-17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 95 250,'0'-12'163,"0"12"-13,16-10-69,-16-7-21,23 17-10,-12-17-7,16 13-18,-6-11-6,10 12-7,-2-6-2,11 4-4,-1 2 0,6 3-3,0 0-2,2 0 1,0 3-2,-1 8 1,-2 0-1,-1 3 2,-7 3-1,-6 0 3,-4-1-2,-4 3 3,-8-3-1,-3 3 2,-6-1-2,-3-1 2,-2 1 3,0 3-7,-7-5 7,-1 3-7,-5-5 5,0 2-6,0-5 8,13-11-9,-29 22 2,14-12 2,-2-5-2,0 5 1,-5-5-1,-2 0 1,0 1-1,-3-1 0,-2-3 1,1 3-1,-1-3 1,2-2-1,2 0 0,4 0 0,2 0-1,3 0 0,3 0 0,13 0-1,-20 4-1,20-4-3,-6 13-25,6-13-130,0 0-14,0 0-6,10 0-23,4-2-1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20:11:30.9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 66 216,'0'0'146,"0"-26"8,-8 3-80,8 23-15,-8-19-13,8 19-3,0 0-6,0 0-11,0 0-6,0 0-5,-9 15-3,9 3 1,0 3 3,0 14-7,2-5 5,4 9-6,-2 2 5,4 3-6,-3-1 4,5 6-7,-4-7-1,4 2 2,-2 0-3,-2-4 3,-1-5-3,0-4 3,0-7-3,-2-3 3,-3-5-1,0-16 0,0 0-1,0 0 0,0 0-1,0 0-3,0-8-6,-3-12-22,3 20-131,0-29-8,-10 12-10,-6-6-16,6 7-6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2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5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257.emf"/><Relationship Id="rId3" Type="http://schemas.openxmlformats.org/officeDocument/2006/relationships/image" Target="../media/image60.png"/><Relationship Id="rId7" Type="http://schemas.openxmlformats.org/officeDocument/2006/relationships/image" Target="../media/image6.emf"/><Relationship Id="rId12" Type="http://schemas.openxmlformats.org/officeDocument/2006/relationships/customXml" Target="../ink/ink6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2411.emf"/><Relationship Id="rId5" Type="http://schemas.openxmlformats.org/officeDocument/2006/relationships/image" Target="../media/image80.png"/><Relationship Id="rId15" Type="http://schemas.openxmlformats.org/officeDocument/2006/relationships/image" Target="../media/image36.emf"/><Relationship Id="rId10" Type="http://schemas.openxmlformats.org/officeDocument/2006/relationships/customXml" Target="../ink/ink62.xml"/><Relationship Id="rId4" Type="http://schemas.openxmlformats.org/officeDocument/2006/relationships/image" Target="../media/image70.png"/><Relationship Id="rId9" Type="http://schemas.openxmlformats.org/officeDocument/2006/relationships/image" Target="../media/image2311.emf"/><Relationship Id="rId14" Type="http://schemas.openxmlformats.org/officeDocument/2006/relationships/customXml" Target="../ink/ink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300.emf"/><Relationship Id="rId18" Type="http://schemas.openxmlformats.org/officeDocument/2006/relationships/customXml" Target="../ink/ink72.xml"/><Relationship Id="rId3" Type="http://schemas.openxmlformats.org/officeDocument/2006/relationships/image" Target="../media/image12.png"/><Relationship Id="rId21" Type="http://schemas.openxmlformats.org/officeDocument/2006/relationships/image" Target="../media/image38.emf"/><Relationship Id="rId7" Type="http://schemas.openxmlformats.org/officeDocument/2006/relationships/image" Target="../media/image271.emf"/><Relationship Id="rId12" Type="http://schemas.openxmlformats.org/officeDocument/2006/relationships/customXml" Target="../ink/ink69.xml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290.emf"/><Relationship Id="rId5" Type="http://schemas.openxmlformats.org/officeDocument/2006/relationships/image" Target="../media/image261.emf"/><Relationship Id="rId15" Type="http://schemas.openxmlformats.org/officeDocument/2006/relationships/image" Target="../media/image30.emf"/><Relationship Id="rId10" Type="http://schemas.openxmlformats.org/officeDocument/2006/relationships/customXml" Target="../ink/ink68.xml"/><Relationship Id="rId19" Type="http://schemas.openxmlformats.org/officeDocument/2006/relationships/image" Target="../media/image37.emf"/><Relationship Id="rId4" Type="http://schemas.openxmlformats.org/officeDocument/2006/relationships/customXml" Target="../ink/ink65.xml"/><Relationship Id="rId9" Type="http://schemas.openxmlformats.org/officeDocument/2006/relationships/image" Target="../media/image280.emf"/><Relationship Id="rId14" Type="http://schemas.openxmlformats.org/officeDocument/2006/relationships/customXml" Target="../ink/ink7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emf"/><Relationship Id="rId18" Type="http://schemas.openxmlformats.org/officeDocument/2006/relationships/customXml" Target="../ink/ink79.xml"/><Relationship Id="rId26" Type="http://schemas.openxmlformats.org/officeDocument/2006/relationships/image" Target="../media/image47.emf"/><Relationship Id="rId39" Type="http://schemas.openxmlformats.org/officeDocument/2006/relationships/customXml" Target="../ink/ink89.xml"/><Relationship Id="rId21" Type="http://schemas.openxmlformats.org/officeDocument/2006/relationships/image" Target="../media/image44.emf"/><Relationship Id="rId34" Type="http://schemas.openxmlformats.org/officeDocument/2006/relationships/image" Target="../media/image45.emf"/><Relationship Id="rId7" Type="http://schemas.openxmlformats.org/officeDocument/2006/relationships/image" Target="../media/image271.emf"/><Relationship Id="rId12" Type="http://schemas.openxmlformats.org/officeDocument/2006/relationships/customXml" Target="../ink/ink76.xml"/><Relationship Id="rId17" Type="http://schemas.openxmlformats.org/officeDocument/2006/relationships/image" Target="../media/image42.emf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emf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customXml" Target="../ink/ink88.xml"/><Relationship Id="rId40" Type="http://schemas.openxmlformats.org/officeDocument/2006/relationships/image" Target="../media/image53.emf"/><Relationship Id="rId15" Type="http://schemas.openxmlformats.org/officeDocument/2006/relationships/image" Target="../media/image41.emf"/><Relationship Id="rId23" Type="http://schemas.openxmlformats.org/officeDocument/2006/relationships/customXml" Target="../ink/ink81.xml"/><Relationship Id="rId28" Type="http://schemas.openxmlformats.org/officeDocument/2006/relationships/image" Target="../media/image48.emf"/><Relationship Id="rId36" Type="http://schemas.openxmlformats.org/officeDocument/2006/relationships/image" Target="../media/image51.emf"/><Relationship Id="rId10" Type="http://schemas.openxmlformats.org/officeDocument/2006/relationships/customXml" Target="../ink/ink75.xml"/><Relationship Id="rId19" Type="http://schemas.openxmlformats.org/officeDocument/2006/relationships/image" Target="../media/image43.emf"/><Relationship Id="rId31" Type="http://schemas.openxmlformats.org/officeDocument/2006/relationships/customXml" Target="../ink/ink85.xml"/><Relationship Id="rId9" Type="http://schemas.openxmlformats.org/officeDocument/2006/relationships/image" Target="../media/image14.png"/><Relationship Id="rId14" Type="http://schemas.openxmlformats.org/officeDocument/2006/relationships/customXml" Target="../ink/ink77.xml"/><Relationship Id="rId22" Type="http://schemas.openxmlformats.org/officeDocument/2006/relationships/image" Target="../media/image15.png"/><Relationship Id="rId27" Type="http://schemas.openxmlformats.org/officeDocument/2006/relationships/customXml" Target="../ink/ink83.xml"/><Relationship Id="rId30" Type="http://schemas.openxmlformats.org/officeDocument/2006/relationships/image" Target="../media/image49.emf"/><Relationship Id="rId35" Type="http://schemas.openxmlformats.org/officeDocument/2006/relationships/customXml" Target="../ink/ink87.xml"/><Relationship Id="rId8" Type="http://schemas.openxmlformats.org/officeDocument/2006/relationships/image" Target="../media/image13.png"/><Relationship Id="rId3" Type="http://schemas.openxmlformats.org/officeDocument/2006/relationships/customXml" Target="../ink/ink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emf"/><Relationship Id="rId13" Type="http://schemas.openxmlformats.org/officeDocument/2006/relationships/customXml" Target="../ink/ink94.xml"/><Relationship Id="rId3" Type="http://schemas.openxmlformats.org/officeDocument/2006/relationships/image" Target="../media/image41.png"/><Relationship Id="rId7" Type="http://schemas.openxmlformats.org/officeDocument/2006/relationships/customXml" Target="../ink/ink91.xml"/><Relationship Id="rId12" Type="http://schemas.openxmlformats.org/officeDocument/2006/relationships/image" Target="../media/image460.emf"/><Relationship Id="rId2" Type="http://schemas.openxmlformats.org/officeDocument/2006/relationships/image" Target="../media/image39.png"/><Relationship Id="rId16" Type="http://schemas.openxmlformats.org/officeDocument/2006/relationships/image" Target="../media/image4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450.emf"/><Relationship Id="rId4" Type="http://schemas.openxmlformats.org/officeDocument/2006/relationships/image" Target="../media/image42.png"/><Relationship Id="rId9" Type="http://schemas.openxmlformats.org/officeDocument/2006/relationships/customXml" Target="../ink/ink92.xml"/><Relationship Id="rId14" Type="http://schemas.openxmlformats.org/officeDocument/2006/relationships/image" Target="../media/image47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customXml" Target="../ink/ink101.xml"/><Relationship Id="rId18" Type="http://schemas.openxmlformats.org/officeDocument/2006/relationships/image" Target="../media/image253.emf"/><Relationship Id="rId3" Type="http://schemas.openxmlformats.org/officeDocument/2006/relationships/customXml" Target="../ink/ink96.xml"/><Relationship Id="rId21" Type="http://schemas.openxmlformats.org/officeDocument/2006/relationships/customXml" Target="../ink/ink105.xml"/><Relationship Id="rId7" Type="http://schemas.openxmlformats.org/officeDocument/2006/relationships/customXml" Target="../ink/ink98.xml"/><Relationship Id="rId12" Type="http://schemas.openxmlformats.org/officeDocument/2006/relationships/image" Target="../media/image250.emf"/><Relationship Id="rId17" Type="http://schemas.openxmlformats.org/officeDocument/2006/relationships/customXml" Target="../ink/ink103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2.emf"/><Relationship Id="rId20" Type="http://schemas.openxmlformats.org/officeDocument/2006/relationships/image" Target="../media/image2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emf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../media/image249.emf"/><Relationship Id="rId19" Type="http://schemas.openxmlformats.org/officeDocument/2006/relationships/customXml" Target="../ink/ink104.xml"/><Relationship Id="rId4" Type="http://schemas.openxmlformats.org/officeDocument/2006/relationships/image" Target="../media/image246.emf"/><Relationship Id="rId9" Type="http://schemas.openxmlformats.org/officeDocument/2006/relationships/customXml" Target="../ink/ink99.xml"/><Relationship Id="rId14" Type="http://schemas.openxmlformats.org/officeDocument/2006/relationships/image" Target="../media/image251.emf"/><Relationship Id="rId22" Type="http://schemas.openxmlformats.org/officeDocument/2006/relationships/image" Target="../media/image2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8" Type="http://schemas.openxmlformats.org/officeDocument/2006/relationships/image" Target="../media/image101.emf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8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102.emf"/><Relationship Id="rId1" Type="http://schemas.openxmlformats.org/officeDocument/2006/relationships/tags" Target="../tags/tag1.xml"/><Relationship Id="rId6" Type="http://schemas.openxmlformats.org/officeDocument/2006/relationships/customXml" Target="../ink/ink3.xml"/><Relationship Id="rId24" Type="http://schemas.openxmlformats.org/officeDocument/2006/relationships/image" Target="../media/image104.emf"/><Relationship Id="rId5" Type="http://schemas.openxmlformats.org/officeDocument/2006/relationships/image" Target="../media/image94.emf"/><Relationship Id="rId15" Type="http://schemas.openxmlformats.org/officeDocument/2006/relationships/customXml" Target="../ink/ink6.xml"/><Relationship Id="rId23" Type="http://schemas.openxmlformats.org/officeDocument/2006/relationships/customXml" Target="../ink/ink9.xml"/><Relationship Id="rId10" Type="http://schemas.openxmlformats.org/officeDocument/2006/relationships/customXml" Target="../ink/ink5.xml"/><Relationship Id="rId19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image" Target="../media/image96.emf"/><Relationship Id="rId14" Type="http://schemas.openxmlformats.org/officeDocument/2006/relationships/image" Target="../media/image99.emf"/><Relationship Id="rId22" Type="http://schemas.openxmlformats.org/officeDocument/2006/relationships/image" Target="../media/image10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10.emf"/><Relationship Id="rId3" Type="http://schemas.openxmlformats.org/officeDocument/2006/relationships/image" Target="../media/image20.png"/><Relationship Id="rId7" Type="http://schemas.openxmlformats.org/officeDocument/2006/relationships/image" Target="../media/image229.emf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231.emf"/><Relationship Id="rId5" Type="http://schemas.openxmlformats.org/officeDocument/2006/relationships/image" Target="../media/image228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32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3.png"/><Relationship Id="rId21" Type="http://schemas.openxmlformats.org/officeDocument/2006/relationships/image" Target="../media/image229.emf"/><Relationship Id="rId7" Type="http://schemas.openxmlformats.org/officeDocument/2006/relationships/image" Target="../media/image229.emf"/><Relationship Id="rId12" Type="http://schemas.openxmlformats.org/officeDocument/2006/relationships/customXml" Target="../ink/ink19.xml"/><Relationship Id="rId17" Type="http://schemas.openxmlformats.org/officeDocument/2006/relationships/image" Target="../media/image234.emf"/><Relationship Id="rId25" Type="http://schemas.openxmlformats.org/officeDocument/2006/relationships/image" Target="../media/image231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23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231.emf"/><Relationship Id="rId24" Type="http://schemas.openxmlformats.org/officeDocument/2006/relationships/customXml" Target="../ink/ink25.xml"/><Relationship Id="rId5" Type="http://schemas.openxmlformats.org/officeDocument/2006/relationships/image" Target="../media/image228.emf"/><Relationship Id="rId15" Type="http://schemas.openxmlformats.org/officeDocument/2006/relationships/image" Target="../media/image233.emf"/><Relationship Id="rId23" Type="http://schemas.openxmlformats.org/officeDocument/2006/relationships/image" Target="../media/image230.emf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228.emf"/><Relationship Id="rId31" Type="http://schemas.openxmlformats.org/officeDocument/2006/relationships/image" Target="../media/image237.emf"/><Relationship Id="rId4" Type="http://schemas.openxmlformats.org/officeDocument/2006/relationships/customXml" Target="../ink/ink15.xml"/><Relationship Id="rId9" Type="http://schemas.openxmlformats.org/officeDocument/2006/relationships/image" Target="../media/image230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35.emf"/><Relationship Id="rId30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18" Type="http://schemas.openxmlformats.org/officeDocument/2006/relationships/customXml" Target="../ink/ink36.xml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customXml" Target="../ink/ink33.xml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6.png"/><Relationship Id="rId5" Type="http://schemas.openxmlformats.org/officeDocument/2006/relationships/customXml" Target="../ink/ink30.xml"/><Relationship Id="rId15" Type="http://schemas.openxmlformats.org/officeDocument/2006/relationships/image" Target="../media/image8.emf"/><Relationship Id="rId10" Type="http://schemas.openxmlformats.org/officeDocument/2006/relationships/image" Target="../media/image5.emf"/><Relationship Id="rId19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customXml" Target="../ink/ink32.xml"/><Relationship Id="rId14" Type="http://schemas.openxmlformats.org/officeDocument/2006/relationships/customXml" Target="../ink/ink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42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15.emf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customXml" Target="../ink/ink41.xml"/><Relationship Id="rId24" Type="http://schemas.openxmlformats.org/officeDocument/2006/relationships/image" Target="../media/image21.emf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14.emf"/><Relationship Id="rId19" Type="http://schemas.openxmlformats.org/officeDocument/2006/relationships/customXml" Target="../ink/ink45.xml"/><Relationship Id="rId4" Type="http://schemas.openxmlformats.org/officeDocument/2006/relationships/image" Target="../media/image11.emf"/><Relationship Id="rId9" Type="http://schemas.openxmlformats.org/officeDocument/2006/relationships/customXml" Target="../ink/ink40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55.xml"/><Relationship Id="rId26" Type="http://schemas.openxmlformats.org/officeDocument/2006/relationships/image" Target="../media/image33.emf"/><Relationship Id="rId3" Type="http://schemas.openxmlformats.org/officeDocument/2006/relationships/notesSlide" Target="../notesSlides/notesSlide9.xml"/><Relationship Id="rId21" Type="http://schemas.openxmlformats.org/officeDocument/2006/relationships/customXml" Target="../ink/ink56.xml"/><Relationship Id="rId7" Type="http://schemas.openxmlformats.org/officeDocument/2006/relationships/customXml" Target="../ink/ink50.xml"/><Relationship Id="rId12" Type="http://schemas.openxmlformats.org/officeDocument/2006/relationships/customXml" Target="../ink/ink52.xml"/><Relationship Id="rId17" Type="http://schemas.openxmlformats.org/officeDocument/2006/relationships/image" Target="../media/image28.emf"/><Relationship Id="rId25" Type="http://schemas.openxmlformats.org/officeDocument/2006/relationships/customXml" Target="../ink/ink58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4.xml"/><Relationship Id="rId20" Type="http://schemas.openxmlformats.org/officeDocument/2006/relationships/image" Target="../media/image10.png"/><Relationship Id="rId29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23.emf"/><Relationship Id="rId11" Type="http://schemas.openxmlformats.org/officeDocument/2006/relationships/image" Target="../media/image25.emf"/><Relationship Id="rId24" Type="http://schemas.openxmlformats.org/officeDocument/2006/relationships/image" Target="../media/image32.emf"/><Relationship Id="rId5" Type="http://schemas.openxmlformats.org/officeDocument/2006/relationships/customXml" Target="../ink/ink49.xml"/><Relationship Id="rId15" Type="http://schemas.openxmlformats.org/officeDocument/2006/relationships/image" Target="../media/image27.emf"/><Relationship Id="rId23" Type="http://schemas.openxmlformats.org/officeDocument/2006/relationships/customXml" Target="../ink/ink57.xml"/><Relationship Id="rId28" Type="http://schemas.openxmlformats.org/officeDocument/2006/relationships/image" Target="../media/image34.emf"/><Relationship Id="rId10" Type="http://schemas.openxmlformats.org/officeDocument/2006/relationships/customXml" Target="../ink/ink51.xml"/><Relationship Id="rId19" Type="http://schemas.openxmlformats.org/officeDocument/2006/relationships/image" Target="../media/image29.emf"/><Relationship Id="rId4" Type="http://schemas.openxmlformats.org/officeDocument/2006/relationships/image" Target="../media/image9.png"/><Relationship Id="rId9" Type="http://schemas.openxmlformats.org/officeDocument/2006/relationships/image" Target="../media/image24.emf"/><Relationship Id="rId14" Type="http://schemas.openxmlformats.org/officeDocument/2006/relationships/customXml" Target="../ink/ink53.xml"/><Relationship Id="rId22" Type="http://schemas.openxmlformats.org/officeDocument/2006/relationships/image" Target="../media/image31.emf"/><Relationship Id="rId27" Type="http://schemas.openxmlformats.org/officeDocument/2006/relationships/customXml" Target="../ink/ink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Kinetic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Vector dot product (scalar product)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work done by a force on an object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Work-kinetic-energy theorem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7562968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10: Work and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Work by constant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6540" y="2025870"/>
                <a:ext cx="7844392" cy="918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0" y="2025870"/>
                <a:ext cx="7844392" cy="918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8308" y="3632361"/>
                <a:ext cx="1618841" cy="50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08" y="3632361"/>
                <a:ext cx="1618841" cy="506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83392" y="3632360"/>
                <a:ext cx="5071709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total displacement vector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92" y="3632360"/>
                <a:ext cx="5071709" cy="506421"/>
              </a:xfrm>
              <a:prstGeom prst="rect">
                <a:avLst/>
              </a:prstGeom>
              <a:blipFill rotWithShape="0">
                <a:blip r:embed="rId5"/>
                <a:stretch>
                  <a:fillRect t="-6024" r="-962"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65271" y="5782946"/>
            <a:ext cx="833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Caution: Force must be constant in </a:t>
            </a:r>
            <a:r>
              <a:rPr lang="en-US" sz="2400" dirty="0">
                <a:solidFill>
                  <a:srgbClr val="FF0000"/>
                </a:solidFill>
              </a:rPr>
              <a:t>magnitude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direction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3264100" y="5145040"/>
              <a:ext cx="1710720" cy="234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100" y="5132440"/>
                <a:ext cx="1733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3246460" y="4621600"/>
              <a:ext cx="823680" cy="7470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940" y="4607920"/>
                <a:ext cx="84888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4346260" y="5088880"/>
              <a:ext cx="679320" cy="5396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2580" y="5077720"/>
                <a:ext cx="70596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/>
              <p14:cNvContentPartPr/>
              <p14:nvPr/>
            </p14:nvContentPartPr>
            <p14:xfrm>
              <a:off x="4093180" y="4426480"/>
              <a:ext cx="909720" cy="680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4820" y="4406680"/>
                <a:ext cx="953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4068700" y="4535200"/>
              <a:ext cx="1059480" cy="621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3980" y="4206160"/>
                <a:ext cx="1682640" cy="13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56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Force perpendicular to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6673" y="2761851"/>
                <a:ext cx="5882572" cy="918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90°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73" y="2761851"/>
                <a:ext cx="5882572" cy="918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62892" y="1929161"/>
            <a:ext cx="706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force is perpendicular to the path at every point*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592" y="461660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*whether constant in magnitude or not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971980" y="4812040"/>
              <a:ext cx="2970720" cy="10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580" y="4801600"/>
                <a:ext cx="298620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684860" y="3813760"/>
              <a:ext cx="501840" cy="335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9020" y="3797200"/>
                <a:ext cx="5331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768580" y="4027240"/>
              <a:ext cx="677880" cy="10227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580" y="4012120"/>
                <a:ext cx="70524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1427020" y="4791160"/>
              <a:ext cx="434160" cy="2444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7220" y="4772800"/>
                <a:ext cx="4723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545180" y="4038760"/>
              <a:ext cx="252720" cy="834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9700" y="4019320"/>
                <a:ext cx="28800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1292020" y="3963880"/>
              <a:ext cx="1903750" cy="99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7259" y="3953800"/>
                <a:ext cx="1927871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2553820" y="4830760"/>
              <a:ext cx="474550" cy="197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7258" y="4814920"/>
                <a:ext cx="511275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1507660" y="5041720"/>
              <a:ext cx="1361950" cy="258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8939" y="5021560"/>
                <a:ext cx="1400112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5727960" y="3426120"/>
              <a:ext cx="752760" cy="403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1840" y="3420360"/>
                <a:ext cx="765000" cy="4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71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7660" y="720251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Work done </a:t>
            </a:r>
            <a:r>
              <a:rPr lang="en-US" altLang="en-US" sz="2800" b="1" dirty="0">
                <a:latin typeface="Arial" panose="020B0604020202020204" pitchFamily="34" charset="0"/>
              </a:rPr>
              <a:t>by</a:t>
            </a:r>
            <a:r>
              <a:rPr lang="en-US" altLang="en-US" sz="2800" dirty="0">
                <a:latin typeface="Arial" panose="020B0604020202020204" pitchFamily="34" charset="0"/>
              </a:rPr>
              <a:t> a spring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2684860" y="3813760"/>
              <a:ext cx="501840" cy="335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9020" y="3797200"/>
                <a:ext cx="5331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62770" y="1650149"/>
                <a:ext cx="405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Spring force: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sz="2400" dirty="0"/>
                  <a:t>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0" y="1650149"/>
                <a:ext cx="405656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40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26062" y="1650149"/>
                <a:ext cx="3114635" cy="1136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stretch or compression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force constant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62" y="1650149"/>
                <a:ext cx="3114635" cy="1136530"/>
              </a:xfrm>
              <a:prstGeom prst="rect">
                <a:avLst/>
              </a:prstGeom>
              <a:blipFill rotWithShape="0">
                <a:blip r:embed="rId9"/>
                <a:stretch>
                  <a:fillRect l="-6067" r="-4892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1384970" y="4904786"/>
              <a:ext cx="2019960" cy="838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9570" y="4897586"/>
                <a:ext cx="20325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/>
              <p14:cNvContentPartPr/>
              <p14:nvPr/>
            </p14:nvContentPartPr>
            <p14:xfrm>
              <a:off x="1367450" y="3177640"/>
              <a:ext cx="1127520" cy="252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1330" y="3169360"/>
                <a:ext cx="114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1251890" y="2699920"/>
              <a:ext cx="1330920" cy="992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6490" y="2689480"/>
                <a:ext cx="13464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" name="Ink 93"/>
              <p14:cNvContentPartPr/>
              <p14:nvPr/>
            </p14:nvContentPartPr>
            <p14:xfrm>
              <a:off x="2266370" y="4474000"/>
              <a:ext cx="1347120" cy="712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40810" y="4443760"/>
                <a:ext cx="1404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3107690" y="3590200"/>
              <a:ext cx="519840" cy="3585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01570" y="3579760"/>
                <a:ext cx="5382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/>
              <p14:cNvContentPartPr/>
              <p14:nvPr/>
            </p14:nvContentPartPr>
            <p14:xfrm>
              <a:off x="1256930" y="4093840"/>
              <a:ext cx="2339640" cy="6742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8290" y="4083400"/>
                <a:ext cx="23587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186490" y="3154680"/>
                <a:ext cx="5024132" cy="3063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90" y="3154680"/>
                <a:ext cx="5024132" cy="30635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4" name="Ink 113"/>
              <p14:cNvContentPartPr/>
              <p14:nvPr/>
            </p14:nvContentPartPr>
            <p14:xfrm>
              <a:off x="2683250" y="3754720"/>
              <a:ext cx="19440" cy="2422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72810" y="3745000"/>
                <a:ext cx="399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5" name="Ink 114"/>
              <p14:cNvContentPartPr/>
              <p14:nvPr/>
            </p14:nvContentPartPr>
            <p14:xfrm>
              <a:off x="2715290" y="3858760"/>
              <a:ext cx="829800" cy="3780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6650" y="3845800"/>
                <a:ext cx="84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6" name="Ink 115"/>
              <p14:cNvContentPartPr/>
              <p14:nvPr/>
            </p14:nvContentPartPr>
            <p14:xfrm>
              <a:off x="1379690" y="4903480"/>
              <a:ext cx="819000" cy="4550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69610" y="4897360"/>
                <a:ext cx="8402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" name="Ink 122"/>
              <p14:cNvContentPartPr/>
              <p14:nvPr/>
            </p14:nvContentPartPr>
            <p14:xfrm>
              <a:off x="3449690" y="4845880"/>
              <a:ext cx="74160" cy="112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42490" y="4838680"/>
                <a:ext cx="90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0" name="Ink 129"/>
              <p14:cNvContentPartPr/>
              <p14:nvPr/>
            </p14:nvContentPartPr>
            <p14:xfrm>
              <a:off x="1341170" y="5514760"/>
              <a:ext cx="1465560" cy="9702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30730" y="5505400"/>
                <a:ext cx="148248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/>
              <p14:cNvContentPartPr/>
              <p14:nvPr/>
            </p14:nvContentPartPr>
            <p14:xfrm>
              <a:off x="1901690" y="3981880"/>
              <a:ext cx="2137680" cy="210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0530" y="3971440"/>
                <a:ext cx="2159280" cy="21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/>
              <p14:cNvContentPartPr/>
              <p14:nvPr/>
            </p14:nvContentPartPr>
            <p14:xfrm>
              <a:off x="2683970" y="5819680"/>
              <a:ext cx="262800" cy="192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5690" y="5806720"/>
                <a:ext cx="2862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Ink 10"/>
              <p14:cNvContentPartPr/>
              <p14:nvPr/>
            </p14:nvContentPartPr>
            <p14:xfrm>
              <a:off x="1914650" y="5881600"/>
              <a:ext cx="958680" cy="4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91970" y="5851360"/>
                <a:ext cx="1011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" name="Ink 13"/>
              <p14:cNvContentPartPr/>
              <p14:nvPr/>
            </p14:nvContentPartPr>
            <p14:xfrm>
              <a:off x="7931160" y="3904200"/>
              <a:ext cx="824400" cy="404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26840" y="3899520"/>
                <a:ext cx="834840" cy="4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6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249" y="705737"/>
            <a:ext cx="7203688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Net Work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517" y="2062976"/>
            <a:ext cx="693574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done by the </a:t>
            </a:r>
            <a:r>
              <a:rPr lang="en-US" sz="2400" dirty="0">
                <a:solidFill>
                  <a:srgbClr val="FF0000"/>
                </a:solidFill>
              </a:rPr>
              <a:t>net force </a:t>
            </a:r>
            <a:r>
              <a:rPr lang="en-US" sz="2400" dirty="0"/>
              <a:t>on object as it moves </a:t>
            </a:r>
          </a:p>
          <a:p>
            <a:r>
              <a:rPr lang="en-US" sz="2400" dirty="0"/>
              <a:t>along path.</a:t>
            </a:r>
          </a:p>
          <a:p>
            <a:r>
              <a:rPr lang="en-US" sz="2400" dirty="0"/>
              <a:t>But also (and easier to calculate):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Sum of work done by all individual forces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5920" y="3640873"/>
                <a:ext cx="1678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20" y="3640873"/>
                <a:ext cx="167834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6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Work-Kinetic Energy-Theorem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4728" y="3047767"/>
                <a:ext cx="6165727" cy="7315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28" y="3047767"/>
                <a:ext cx="6165727" cy="7315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62892" y="1728439"/>
            <a:ext cx="724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= effect of force component parallel to velocity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sz="2400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changes kinetic energy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69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Sign of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5028" y="1556014"/>
                <a:ext cx="6165727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28" y="1556014"/>
                <a:ext cx="6165727" cy="7315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2221" y="4777085"/>
                <a:ext cx="2448363" cy="122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 positive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speeds up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21" y="4777085"/>
                <a:ext cx="2448363" cy="1229952"/>
              </a:xfrm>
              <a:prstGeom prst="rect">
                <a:avLst/>
              </a:prstGeom>
              <a:blipFill rotWithShape="0">
                <a:blip r:embed="rId3"/>
                <a:stretch>
                  <a:fillRect l="-3990" t="-3483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27321" y="4777085"/>
                <a:ext cx="2515689" cy="1229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W negative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slows down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321" y="4777085"/>
                <a:ext cx="2515689" cy="1229952"/>
              </a:xfrm>
              <a:prstGeom prst="rect">
                <a:avLst/>
              </a:prstGeom>
              <a:blipFill rotWithShape="0">
                <a:blip r:embed="rId4"/>
                <a:stretch>
                  <a:fillRect l="-3883" t="-3483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5021" y="2484707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one single force acting on object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1621420" y="4198600"/>
              <a:ext cx="1618200" cy="84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5580" y="4180960"/>
                <a:ext cx="1649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6467380" y="4125160"/>
              <a:ext cx="1168560" cy="7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4780" y="4104640"/>
                <a:ext cx="1197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1620340" y="3231280"/>
              <a:ext cx="1564920" cy="9900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11340" y="3214720"/>
                <a:ext cx="159192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" name="Ink 70"/>
              <p14:cNvContentPartPr/>
              <p14:nvPr/>
            </p14:nvContentPartPr>
            <p14:xfrm>
              <a:off x="5388100" y="3364480"/>
              <a:ext cx="1054800" cy="8150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0100" y="3347200"/>
                <a:ext cx="108828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" name="Ink 92"/>
              <p14:cNvContentPartPr/>
              <p14:nvPr/>
            </p14:nvContentPartPr>
            <p14:xfrm>
              <a:off x="5492500" y="3209320"/>
              <a:ext cx="2259000" cy="14569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7020" y="3192040"/>
                <a:ext cx="229392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" name="Ink 103"/>
              <p14:cNvContentPartPr/>
              <p14:nvPr/>
            </p14:nvContentPartPr>
            <p14:xfrm>
              <a:off x="1640860" y="3223000"/>
              <a:ext cx="2005200" cy="1324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2580" y="3205720"/>
                <a:ext cx="2028960" cy="13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046" y="1647776"/>
            <a:ext cx="7479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block of mass M is pulled by a force of magnitude P directed at angle </a:t>
            </a:r>
            <a:r>
              <a:rPr lang="el-GR" sz="2400" dirty="0"/>
              <a:t>θ</a:t>
            </a:r>
            <a:r>
              <a:rPr lang="en-US" sz="2400" dirty="0"/>
              <a:t> above the horizontal a distance D over a rough horizontal surface with coefficient of friction μ. Determine the change in the block’s kinetic energy.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624533" y="3586768"/>
            <a:ext cx="3706117" cy="2565471"/>
            <a:chOff x="1982740" y="2109560"/>
            <a:chExt cx="4413240" cy="30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2082460" y="4301600"/>
                <a:ext cx="4287240" cy="5616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8500" y="4289720"/>
                  <a:ext cx="4296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3273700" y="2602400"/>
                <a:ext cx="1636560" cy="13147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0380" y="2582600"/>
                  <a:ext cx="1669680" cy="13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5045260" y="2109560"/>
                <a:ext cx="295920" cy="1627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32300" y="2091200"/>
                  <a:ext cx="328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5126980" y="2150240"/>
                <a:ext cx="35640" cy="270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8260" y="2132600"/>
                  <a:ext cx="74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2746660" y="3353360"/>
                <a:ext cx="2020680" cy="9590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38380" y="3332480"/>
                  <a:ext cx="203580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/>
                <p14:cNvContentPartPr/>
                <p14:nvPr/>
              </p14:nvContentPartPr>
              <p14:xfrm>
                <a:off x="1982740" y="4481600"/>
                <a:ext cx="415440" cy="39816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68340" y="4461440"/>
                  <a:ext cx="438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/>
                <p14:cNvContentPartPr/>
                <p14:nvPr/>
              </p14:nvContentPartPr>
              <p14:xfrm>
                <a:off x="3080740" y="4660880"/>
                <a:ext cx="3252960" cy="3564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2100" y="4647920"/>
                  <a:ext cx="3275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/>
                <p14:cNvContentPartPr/>
                <p14:nvPr/>
              </p14:nvContentPartPr>
              <p14:xfrm>
                <a:off x="6212020" y="4603280"/>
                <a:ext cx="183960" cy="19548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99060" y="4592120"/>
                  <a:ext cx="21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/>
                <p14:cNvContentPartPr/>
                <p14:nvPr/>
              </p14:nvContentPartPr>
              <p14:xfrm>
                <a:off x="4417780" y="4817120"/>
                <a:ext cx="321120" cy="34740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05180" y="4802720"/>
                  <a:ext cx="348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/>
                <p14:cNvContentPartPr/>
                <p14:nvPr/>
              </p14:nvContentPartPr>
              <p14:xfrm>
                <a:off x="4518220" y="4853120"/>
                <a:ext cx="14760" cy="26532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03820" y="4839800"/>
                  <a:ext cx="43920" cy="29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323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Kinetic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9684" y="1793501"/>
                <a:ext cx="1758750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84" y="1793501"/>
                <a:ext cx="175875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48692" y="3936975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does not have components!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22360" y="6334200"/>
              <a:ext cx="19440" cy="1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5880" y="6329160"/>
                <a:ext cx="3024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848692" y="2921917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Kinetic energy is a </a:t>
            </a:r>
            <a:r>
              <a:rPr lang="en-US" sz="2400" dirty="0">
                <a:solidFill>
                  <a:srgbClr val="FF0000"/>
                </a:solidFill>
              </a:rPr>
              <a:t>scalar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8692" y="5065391"/>
                <a:ext cx="6079485" cy="7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Unit: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Joule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92" y="5065391"/>
                <a:ext cx="6079485" cy="718017"/>
              </a:xfrm>
              <a:prstGeom prst="rect">
                <a:avLst/>
              </a:prstGeom>
              <a:blipFill rotWithShape="0">
                <a:blip r:embed="rId6"/>
                <a:stretch>
                  <a:fillRect l="-1503" r="-701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7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Effect of force components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1" y="1453978"/>
            <a:ext cx="416667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</a:rPr>
              <a:t>Components of force parallel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and perpendicular to velocity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have different effects.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870723" y="1490823"/>
            <a:ext cx="4141670" cy="2116110"/>
            <a:chOff x="918120" y="940389"/>
            <a:chExt cx="5087880" cy="25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818120" y="2593509"/>
                <a:ext cx="1815480" cy="80532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9040" y="2573709"/>
                  <a:ext cx="185436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/>
                <p14:cNvContentPartPr/>
                <p14:nvPr/>
              </p14:nvContentPartPr>
              <p14:xfrm>
                <a:off x="1048800" y="940389"/>
                <a:ext cx="1629360" cy="17179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3320" y="924189"/>
                  <a:ext cx="1659600" cy="17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/>
                <p14:cNvContentPartPr/>
                <p14:nvPr/>
              </p14:nvContentPartPr>
              <p14:xfrm>
                <a:off x="963120" y="1520349"/>
                <a:ext cx="965520" cy="180612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280" y="1500909"/>
                  <a:ext cx="1002240" cy="18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/>
                <p14:cNvContentPartPr/>
                <p14:nvPr/>
              </p14:nvContentPartPr>
              <p14:xfrm>
                <a:off x="918120" y="2923269"/>
                <a:ext cx="426600" cy="61668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600" y="2904189"/>
                  <a:ext cx="4590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/>
                <p14:cNvContentPartPr/>
                <p14:nvPr/>
              </p14:nvContentPartPr>
              <p14:xfrm>
                <a:off x="3142920" y="1507749"/>
                <a:ext cx="2863080" cy="110052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23480" y="1491194"/>
                  <a:ext cx="2898360" cy="1130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/>
                <p14:cNvContentPartPr/>
                <p14:nvPr/>
              </p14:nvContentPartPr>
              <p14:xfrm>
                <a:off x="3592560" y="1581549"/>
                <a:ext cx="104400" cy="101628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89680" y="1562836"/>
                  <a:ext cx="124560" cy="105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/>
                <p14:cNvContentPartPr/>
                <p14:nvPr/>
              </p14:nvContentPartPr>
              <p14:xfrm>
                <a:off x="981120" y="2045589"/>
                <a:ext cx="809640" cy="13492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2040" y="2027229"/>
                  <a:ext cx="849600" cy="13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/>
                <p14:cNvContentPartPr/>
                <p14:nvPr/>
              </p14:nvContentPartPr>
              <p14:xfrm>
                <a:off x="994080" y="2081589"/>
                <a:ext cx="218880" cy="30312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3200" y="2060709"/>
                  <a:ext cx="260640" cy="343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885499" y="3857648"/>
            <a:ext cx="79574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II</a:t>
            </a:r>
            <a:r>
              <a:rPr lang="en-US" sz="2400" dirty="0"/>
              <a:t> causes change in magnitude of velocity vector (speed)</a:t>
            </a:r>
          </a:p>
          <a:p>
            <a:pPr>
              <a:buNone/>
            </a:pPr>
            <a:r>
              <a:rPr lang="en-US" sz="2400" dirty="0"/>
              <a:t>⟹ changes kinetic energy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F </a:t>
            </a:r>
            <a:r>
              <a:rPr lang="en-US" sz="2400" baseline="-25000" dirty="0"/>
              <a:t>┴</a:t>
            </a:r>
            <a:r>
              <a:rPr lang="en-US" sz="2400" dirty="0"/>
              <a:t> causes change in direction</a:t>
            </a:r>
          </a:p>
          <a:p>
            <a:pPr>
              <a:buNone/>
            </a:pPr>
            <a:r>
              <a:rPr lang="en-US" sz="2400" dirty="0"/>
              <a:t>⟹ does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change kinetic energy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Dot product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610" y="1706063"/>
            <a:ext cx="6852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need to find a way to determine how much of</a:t>
            </a:r>
          </a:p>
          <a:p>
            <a:r>
              <a:rPr lang="en-US" sz="2400" dirty="0"/>
              <a:t>two vectors is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79133" y="2537060"/>
                <a:ext cx="2315121" cy="5088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133" y="2537060"/>
                <a:ext cx="2315121" cy="5088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203698" y="2541350"/>
            <a:ext cx="268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Vector dot product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18520" y="3501872"/>
            <a:ext cx="3246299" cy="1928772"/>
            <a:chOff x="1838657" y="966783"/>
            <a:chExt cx="3742200" cy="22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/>
                <p14:cNvContentPartPr/>
                <p14:nvPr/>
              </p14:nvContentPartPr>
              <p14:xfrm>
                <a:off x="1838657" y="1447023"/>
                <a:ext cx="2043000" cy="10818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2817" y="1427583"/>
                  <a:ext cx="2078280" cy="11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/>
                <p14:cNvContentPartPr/>
                <p14:nvPr/>
              </p14:nvContentPartPr>
              <p14:xfrm>
                <a:off x="2620937" y="966783"/>
                <a:ext cx="1336320" cy="15984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09417" y="948783"/>
                  <a:ext cx="1367280" cy="16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/>
                <p14:cNvContentPartPr/>
                <p14:nvPr/>
              </p14:nvContentPartPr>
              <p14:xfrm>
                <a:off x="1864577" y="2571663"/>
                <a:ext cx="3659760" cy="547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8377" y="2553663"/>
                  <a:ext cx="369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4568177" y="2508663"/>
                <a:ext cx="1012680" cy="6714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62777" y="2492823"/>
                  <a:ext cx="1037520" cy="707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Rectangle 32"/>
          <p:cNvSpPr/>
          <p:nvPr/>
        </p:nvSpPr>
        <p:spPr>
          <a:xfrm>
            <a:off x="964610" y="5816458"/>
            <a:ext cx="3880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The dot product is a </a:t>
            </a:r>
            <a:r>
              <a:rPr lang="en-US" sz="2400" dirty="0">
                <a:solidFill>
                  <a:srgbClr val="FF0000"/>
                </a:solidFill>
              </a:rPr>
              <a:t>scalar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58440" y="6573240"/>
              <a:ext cx="1440" cy="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840" y="6569640"/>
                <a:ext cx="86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5594" y="796899"/>
                <a:ext cx="4519122" cy="525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94" y="796899"/>
                <a:ext cx="4519122" cy="5253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129475" y="1892333"/>
            <a:ext cx="3018779" cy="1832173"/>
            <a:chOff x="1838657" y="966783"/>
            <a:chExt cx="3742200" cy="2383806"/>
          </a:xfrm>
        </p:grpSpPr>
        <p:grpSp>
          <p:nvGrpSpPr>
            <p:cNvPr id="39" name="Group 38"/>
            <p:cNvGrpSpPr/>
            <p:nvPr/>
          </p:nvGrpSpPr>
          <p:grpSpPr>
            <a:xfrm>
              <a:off x="1838657" y="966783"/>
              <a:ext cx="3742200" cy="2213280"/>
              <a:chOff x="1838657" y="966783"/>
              <a:chExt cx="3742200" cy="221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3" name="Ink 42"/>
                  <p14:cNvContentPartPr/>
                  <p14:nvPr/>
                </p14:nvContentPartPr>
                <p14:xfrm>
                  <a:off x="1838657" y="1447023"/>
                  <a:ext cx="2043000" cy="1081800"/>
                </p14:xfrm>
              </p:contentPart>
            </mc:Choice>
            <mc:Fallback xmlns="">
              <p:pic>
                <p:nvPicPr>
                  <p:cNvPr id="3" name="Ink 2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822817" y="1427583"/>
                    <a:ext cx="2078280" cy="11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4" name="Ink 43"/>
                  <p14:cNvContentPartPr/>
                  <p14:nvPr/>
                </p14:nvContentPartPr>
                <p14:xfrm>
                  <a:off x="2620937" y="966783"/>
                  <a:ext cx="1336320" cy="159840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609417" y="948783"/>
                    <a:ext cx="1367280" cy="163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5" name="Ink 44"/>
                  <p14:cNvContentPartPr/>
                  <p14:nvPr/>
                </p14:nvContentPartPr>
                <p14:xfrm>
                  <a:off x="1864577" y="2571663"/>
                  <a:ext cx="3659760" cy="5472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48377" y="2553663"/>
                    <a:ext cx="36946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6" name="Ink 45"/>
                  <p14:cNvContentPartPr/>
                  <p14:nvPr/>
                </p14:nvContentPartPr>
                <p14:xfrm>
                  <a:off x="4568177" y="2508663"/>
                  <a:ext cx="1012680" cy="67140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562777" y="2492823"/>
                    <a:ext cx="1037520" cy="707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/>
                <p14:cNvContentPartPr/>
                <p14:nvPr/>
              </p14:nvContentPartPr>
              <p14:xfrm>
                <a:off x="1842977" y="2381829"/>
                <a:ext cx="2113920" cy="21600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8297" y="2367789"/>
                  <a:ext cx="2132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/>
                <p14:cNvContentPartPr/>
                <p14:nvPr/>
              </p14:nvContentPartPr>
              <p14:xfrm>
                <a:off x="2441657" y="2801229"/>
                <a:ext cx="871920" cy="5493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9417" y="2787549"/>
                  <a:ext cx="8985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/>
                <p14:cNvContentPartPr/>
                <p14:nvPr/>
              </p14:nvContentPartPr>
              <p14:xfrm>
                <a:off x="3842057" y="1491909"/>
                <a:ext cx="1193040" cy="10332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28017" y="1477869"/>
                  <a:ext cx="1221480" cy="10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4829657" y="1681478"/>
            <a:ext cx="3163732" cy="1991387"/>
            <a:chOff x="1838657" y="475989"/>
            <a:chExt cx="4349160" cy="2704074"/>
          </a:xfrm>
        </p:grpSpPr>
        <p:grpSp>
          <p:nvGrpSpPr>
            <p:cNvPr id="48" name="Group 47"/>
            <p:cNvGrpSpPr/>
            <p:nvPr/>
          </p:nvGrpSpPr>
          <p:grpSpPr>
            <a:xfrm>
              <a:off x="1838657" y="966783"/>
              <a:ext cx="3742200" cy="2213280"/>
              <a:chOff x="1838657" y="966783"/>
              <a:chExt cx="3742200" cy="221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2" name="Ink 51"/>
                  <p14:cNvContentPartPr/>
                  <p14:nvPr/>
                </p14:nvContentPartPr>
                <p14:xfrm>
                  <a:off x="1838657" y="1447023"/>
                  <a:ext cx="2043000" cy="1081800"/>
                </p14:xfrm>
              </p:contentPart>
            </mc:Choice>
            <mc:Fallback xmlns="">
              <p:pic>
                <p:nvPicPr>
                  <p:cNvPr id="3" name="Ink 2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22817" y="1427583"/>
                    <a:ext cx="2078280" cy="11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3" name="Ink 52"/>
                  <p14:cNvContentPartPr/>
                  <p14:nvPr/>
                </p14:nvContentPartPr>
                <p14:xfrm>
                  <a:off x="2620937" y="966783"/>
                  <a:ext cx="1336320" cy="159840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09417" y="948783"/>
                    <a:ext cx="1367280" cy="163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4" name="Ink 53"/>
                  <p14:cNvContentPartPr/>
                  <p14:nvPr/>
                </p14:nvContentPartPr>
                <p14:xfrm>
                  <a:off x="1864577" y="2571663"/>
                  <a:ext cx="3659760" cy="5472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848377" y="2553663"/>
                    <a:ext cx="36946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5" name="Ink 54"/>
                  <p14:cNvContentPartPr/>
                  <p14:nvPr/>
                </p14:nvContentPartPr>
                <p14:xfrm>
                  <a:off x="4568177" y="2508663"/>
                  <a:ext cx="1012680" cy="67140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562777" y="2492823"/>
                    <a:ext cx="1037520" cy="707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/>
                <p14:cNvContentPartPr/>
                <p14:nvPr/>
              </p14:nvContentPartPr>
              <p14:xfrm>
                <a:off x="1869977" y="1102389"/>
                <a:ext cx="2859480" cy="14626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66377" y="1089789"/>
                  <a:ext cx="2875680" cy="14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/>
                <p14:cNvContentPartPr/>
                <p14:nvPr/>
              </p14:nvContentPartPr>
              <p14:xfrm>
                <a:off x="4058417" y="475989"/>
                <a:ext cx="2129400" cy="16268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6897" y="463389"/>
                  <a:ext cx="2155320" cy="16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/>
                <p14:cNvContentPartPr/>
                <p14:nvPr/>
              </p14:nvContentPartPr>
              <p14:xfrm>
                <a:off x="4770137" y="1149549"/>
                <a:ext cx="838080" cy="14349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6457" y="1136229"/>
                  <a:ext cx="866160" cy="1462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985594" y="457200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product selects parallel component</a:t>
            </a:r>
          </a:p>
        </p:txBody>
      </p: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54270" y="4851280"/>
              <a:ext cx="2115720" cy="14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7350" y="4830760"/>
                <a:ext cx="21531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422070" y="3970720"/>
              <a:ext cx="2026440" cy="1015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0110" y="3949480"/>
                <a:ext cx="20667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" name="Ink 69"/>
              <p14:cNvContentPartPr/>
              <p14:nvPr/>
            </p14:nvContentPartPr>
            <p14:xfrm>
              <a:off x="1403350" y="4120840"/>
              <a:ext cx="394920" cy="11142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2190" y="4109320"/>
                <a:ext cx="41688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0" name="Ink 79"/>
              <p14:cNvContentPartPr/>
              <p14:nvPr/>
            </p14:nvContentPartPr>
            <p14:xfrm>
              <a:off x="2365990" y="3934000"/>
              <a:ext cx="1487520" cy="9964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2670" y="3917800"/>
                <a:ext cx="1515960" cy="102780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/>
          <p:cNvSpPr txBox="1"/>
          <p:nvPr/>
        </p:nvSpPr>
        <p:spPr>
          <a:xfrm>
            <a:off x="1403350" y="673100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</a:t>
            </a:r>
            <a:r>
              <a:rPr lang="el-GR" sz="2400" dirty="0"/>
              <a:t>θ</a:t>
            </a:r>
            <a:r>
              <a:rPr lang="en-US" sz="2400" dirty="0"/>
              <a:t> &gt; 90º?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25194" y="1728017"/>
                <a:ext cx="3437864" cy="525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94" y="1728017"/>
                <a:ext cx="3437864" cy="5253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/>
              <p14:cNvContentPartPr/>
              <p14:nvPr/>
            </p14:nvContentPartPr>
            <p14:xfrm>
              <a:off x="8775700" y="4851280"/>
              <a:ext cx="360" cy="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57700" y="483328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2924980" y="2189440"/>
              <a:ext cx="1853280" cy="514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4180" y="2176840"/>
                <a:ext cx="1875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/>
              <p14:cNvContentPartPr/>
              <p14:nvPr/>
            </p14:nvContentPartPr>
            <p14:xfrm>
              <a:off x="3344110" y="3782800"/>
              <a:ext cx="1199520" cy="4104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2590" y="3768760"/>
                <a:ext cx="12247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" name="Ink 114"/>
              <p14:cNvContentPartPr/>
              <p14:nvPr/>
            </p14:nvContentPartPr>
            <p14:xfrm>
              <a:off x="1627990" y="4744720"/>
              <a:ext cx="3992040" cy="7988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19710" y="4726720"/>
                <a:ext cx="402264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14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Special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2606112" y="2598884"/>
              <a:ext cx="998929" cy="419573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3153" y="2580877"/>
                <a:ext cx="1031327" cy="458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54196" y="2021320"/>
              <a:ext cx="3485784" cy="50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4836" y="2010880"/>
                <a:ext cx="3507383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585956" y="2354779"/>
              <a:ext cx="668064" cy="34821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6519" y="2337548"/>
                <a:ext cx="708018" cy="7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2818156" y="1933219"/>
              <a:ext cx="187464" cy="278541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02684" y="1914146"/>
                <a:ext cx="223446" cy="31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2874676" y="2092699"/>
              <a:ext cx="110064" cy="15021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2806" y="2073386"/>
                <a:ext cx="141357" cy="4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3134956" y="2301859"/>
              <a:ext cx="155784" cy="156141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4449" y="2282072"/>
                <a:ext cx="197159" cy="196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/>
              <p14:cNvContentPartPr/>
              <p14:nvPr/>
            </p14:nvContentPartPr>
            <p14:xfrm>
              <a:off x="1083940" y="3380680"/>
              <a:ext cx="7215840" cy="8064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1340" y="3365553"/>
                <a:ext cx="7242120" cy="839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Ink 111"/>
              <p14:cNvContentPartPr/>
              <p14:nvPr/>
            </p14:nvContentPartPr>
            <p14:xfrm>
              <a:off x="2124700" y="4891240"/>
              <a:ext cx="918720" cy="6501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0300" y="4874680"/>
                <a:ext cx="9460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5" name="Ink 114"/>
              <p14:cNvContentPartPr/>
              <p14:nvPr/>
            </p14:nvContentPartPr>
            <p14:xfrm>
              <a:off x="2681980" y="4710520"/>
              <a:ext cx="634320" cy="1252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2180" y="4691800"/>
                <a:ext cx="6750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0" name="Ink 119"/>
              <p14:cNvContentPartPr/>
              <p14:nvPr/>
            </p14:nvContentPartPr>
            <p14:xfrm>
              <a:off x="4190740" y="4742200"/>
              <a:ext cx="3800880" cy="6447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1741" y="4731766"/>
                <a:ext cx="3822838" cy="662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Ink 130"/>
              <p14:cNvContentPartPr/>
              <p14:nvPr/>
            </p14:nvContentPartPr>
            <p14:xfrm>
              <a:off x="2767660" y="5550400"/>
              <a:ext cx="710640" cy="482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8940" y="5529675"/>
                <a:ext cx="750240" cy="8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2" name="Ink 131"/>
              <p14:cNvContentPartPr/>
              <p14:nvPr/>
            </p14:nvContentPartPr>
            <p14:xfrm>
              <a:off x="3447700" y="5469040"/>
              <a:ext cx="157680" cy="1382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28980" y="5450369"/>
                <a:ext cx="197640" cy="174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4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Properties of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2892" y="1684229"/>
                <a:ext cx="1749582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684229"/>
                <a:ext cx="1749582" cy="416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2" y="2398317"/>
                <a:ext cx="3588290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398317"/>
                <a:ext cx="3588290" cy="4461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83403" y="1596679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commutative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879" y="23828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distributive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8230" y="3331298"/>
                <a:ext cx="2383025" cy="389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30" y="3331298"/>
                <a:ext cx="2383025" cy="389017"/>
              </a:xfrm>
              <a:prstGeom prst="rect">
                <a:avLst/>
              </a:prstGeom>
              <a:blipFill rotWithShape="0">
                <a:blip r:embed="rId5"/>
                <a:stretch>
                  <a:fillRect t="-17188" b="-4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8230" y="4152350"/>
                <a:ext cx="2448363" cy="389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30" y="4152350"/>
                <a:ext cx="2448363" cy="389017"/>
              </a:xfrm>
              <a:prstGeom prst="rect">
                <a:avLst/>
              </a:prstGeom>
              <a:blipFill rotWithShape="0">
                <a:blip r:embed="rId6"/>
                <a:stretch>
                  <a:fillRect t="-17188" b="-4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69297" y="3281626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unit vectors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9297" y="4019017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Orthogonal unit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1293" y="5379508"/>
                <a:ext cx="3880999" cy="45422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3" y="5379508"/>
                <a:ext cx="3880999" cy="4542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28230" y="5191122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n-US" sz="2400" dirty="0"/>
              <a:t>Dot product </a:t>
            </a:r>
          </a:p>
          <a:p>
            <a:r>
              <a:rPr lang="en-US" sz="2400" dirty="0"/>
              <a:t>in components:</a:t>
            </a:r>
          </a:p>
        </p:txBody>
      </p:sp>
    </p:spTree>
    <p:extLst>
      <p:ext uri="{BB962C8B-B14F-4D97-AF65-F5344CB8AC3E}">
        <p14:creationId xmlns:p14="http://schemas.microsoft.com/office/powerpoint/2010/main" val="283162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Work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9899" y="1422472"/>
                <a:ext cx="7658801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Work done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</a:t>
                </a:r>
                <a:r>
                  <a:rPr lang="en-US" sz="2400" dirty="0"/>
                  <a:t> an object by 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as the object moves along a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(t)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/>
                  <a:t>from initial to final position: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9" y="1422472"/>
                <a:ext cx="7658801" cy="875753"/>
              </a:xfrm>
              <a:prstGeom prst="rect">
                <a:avLst/>
              </a:prstGeom>
              <a:blipFill rotWithShape="0">
                <a:blip r:embed="rId4"/>
                <a:stretch>
                  <a:fillRect l="-119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34299" y="4575482"/>
            <a:ext cx="8074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Selects component of force parallel to path, i.e. parallel to velocity, which changes kinetic energy</a:t>
            </a:r>
          </a:p>
          <a:p>
            <a:endParaRPr lang="en-US" sz="2400" dirty="0"/>
          </a:p>
          <a:p>
            <a:r>
              <a:rPr lang="en-US" sz="2400" dirty="0"/>
              <a:t>Force can vary in magnitude and direction along the 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640618" y="2913165"/>
              <a:ext cx="2414880" cy="1596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9098" y="2902725"/>
                <a:ext cx="2437920" cy="16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972740" y="3559600"/>
              <a:ext cx="89640" cy="76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0140" y="3547000"/>
                <a:ext cx="114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6797298" y="3052845"/>
              <a:ext cx="1255320" cy="369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4698" y="3040605"/>
                <a:ext cx="1280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/>
              <p14:cNvContentPartPr/>
              <p14:nvPr/>
            </p14:nvContentPartPr>
            <p14:xfrm>
              <a:off x="7658418" y="3912525"/>
              <a:ext cx="154080" cy="308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44738" y="3901005"/>
                <a:ext cx="1785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6025300" y="4369600"/>
              <a:ext cx="137160" cy="137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8100" y="4359520"/>
                <a:ext cx="154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/>
              <p14:cNvContentPartPr/>
              <p14:nvPr/>
            </p14:nvContentPartPr>
            <p14:xfrm>
              <a:off x="5293218" y="2927205"/>
              <a:ext cx="1113120" cy="873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83501" y="2915685"/>
                <a:ext cx="1132194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60" name="Ink 53259"/>
              <p14:cNvContentPartPr/>
              <p14:nvPr/>
            </p14:nvContentPartPr>
            <p14:xfrm>
              <a:off x="6363498" y="3517605"/>
              <a:ext cx="659880" cy="91800"/>
            </p14:xfrm>
          </p:contentPart>
        </mc:Choice>
        <mc:Fallback xmlns="">
          <p:pic>
            <p:nvPicPr>
              <p:cNvPr id="53260" name="Ink 532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0905" y="3501110"/>
                <a:ext cx="689024" cy="124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1925" y="2904701"/>
                <a:ext cx="2504788" cy="91800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25" y="2904701"/>
                <a:ext cx="2504788" cy="91800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5614338" y="3131325"/>
              <a:ext cx="1591920" cy="1457155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02458" y="3119806"/>
                <a:ext cx="1616760" cy="147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Ink 3"/>
              <p14:cNvContentPartPr/>
              <p14:nvPr/>
            </p14:nvContentPartPr>
            <p14:xfrm>
              <a:off x="5507058" y="3233205"/>
              <a:ext cx="162000" cy="77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89778" y="3215925"/>
                <a:ext cx="19692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6403818" y="2854845"/>
              <a:ext cx="555120" cy="712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88698" y="2839365"/>
                <a:ext cx="58608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/>
              <p14:cNvContentPartPr/>
              <p14:nvPr/>
            </p14:nvContentPartPr>
            <p14:xfrm>
              <a:off x="5719818" y="3350205"/>
              <a:ext cx="310680" cy="265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08658" y="3341205"/>
                <a:ext cx="3337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4339" y="2899740"/>
                <a:ext cx="1494255" cy="91800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39" y="2899740"/>
                <a:ext cx="1494255" cy="91800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565</Words>
  <Application>Microsoft Office PowerPoint</Application>
  <PresentationFormat>On-screen Show (4:3)</PresentationFormat>
  <Paragraphs>103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Agnes</dc:creator>
  <cp:lastModifiedBy>Vojta, Agnes</cp:lastModifiedBy>
  <cp:revision>137</cp:revision>
  <cp:lastPrinted>2014-09-20T13:12:12Z</cp:lastPrinted>
  <dcterms:created xsi:type="dcterms:W3CDTF">2014-04-11T05:21:24Z</dcterms:created>
  <dcterms:modified xsi:type="dcterms:W3CDTF">2023-09-26T15:51:09Z</dcterms:modified>
</cp:coreProperties>
</file>