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0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notesSlides/notesSlide13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notesSlides/notesSlide14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5" r:id="rId2"/>
    <p:sldId id="300" r:id="rId3"/>
    <p:sldId id="302" r:id="rId4"/>
    <p:sldId id="299" r:id="rId5"/>
    <p:sldId id="301" r:id="rId6"/>
    <p:sldId id="308" r:id="rId7"/>
    <p:sldId id="304" r:id="rId8"/>
    <p:sldId id="305" r:id="rId9"/>
    <p:sldId id="306" r:id="rId10"/>
    <p:sldId id="317" r:id="rId11"/>
    <p:sldId id="307" r:id="rId12"/>
    <p:sldId id="309" r:id="rId13"/>
    <p:sldId id="318" r:id="rId14"/>
    <p:sldId id="310" r:id="rId15"/>
    <p:sldId id="320" r:id="rId16"/>
    <p:sldId id="312" r:id="rId17"/>
    <p:sldId id="313" r:id="rId18"/>
    <p:sldId id="319" r:id="rId19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9" autoAdjust="0"/>
  </p:normalViewPr>
  <p:slideViewPr>
    <p:cSldViewPr snapToGrid="0">
      <p:cViewPr varScale="1">
        <p:scale>
          <a:sx n="59" d="100"/>
          <a:sy n="59" d="100"/>
        </p:scale>
        <p:origin x="147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C18F63A-B8D1-426A-9F03-52BB64963EE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782C3A7-FC0C-4C38-8333-8934C937A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5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42:23.1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91A81D-20BF-4388-A914-2D982F2D9076}" emma:medium="tactile" emma:mode="ink">
          <msink:context xmlns:msink="http://schemas.microsoft.com/ink/2010/main" type="inkDrawing" rotatedBoundingBox="14833,6521 23100,4059 23396,5050 15129,7513" semanticType="callout" shapeName="Other">
            <msink:destinationLink direction="with" ref="{E25772EB-DD3B-44AA-9DF2-6A89705DF6CB}"/>
            <msink:destinationLink direction="with" ref="{30F12BAB-6BE8-4DBF-8D60-3F909F546552}"/>
          </msink:context>
        </emma:interpretation>
      </emma:emma>
    </inkml:annotationXML>
    <inkml:trace contextRef="#ctx0" brushRef="#br0">-3 3376 17 0,'-4'4'8'0,"0"-1"-4"0,4-3 8 15,0 0-11-15,0 0 1 32,0-10 1-17,0 3 0-15,4-4-4 16,0 1 1-16,0-8 2 15,0 0 1-15,4 1-2 16,0-8 1-16,3 0-1 16,1 1 0-16,0-5-1 15,8-2 0-15,0-5 0 0,0-6 0 16,4 3 0-16,-1 4 0 16,5-4 0-16,0 0 0 15,0-3 0-15,4 7 0 16,3-4 1-16,5-7 1 0,0 0-1 15,-1 0 0-15,1 0 0 16,4-3 1-16,3-4-1 16,5 4 0-16,7-4-1 15,-3 3 0-15,7-2 0 16,9-1 0 0,-1 10 0-16,-11-3 0 15,3 4 0-15,1-7 0 16,3 6 0-16,9 5 0 15,-1 2 0-15,5 1 1 16,3 0-1-16,-12-1 0 0,1-2 0 16,3 2 1-16,8 8-1 15,-3 3 0-15,3 1 0 16,8-1 0-16,-11 4 0 16,-5 0 0-16,5 0 0 15,11-1 0-15,-4 1 0 16,5 4 1-16,-1 2-1 0,-8 1 0 15,-3 0 0-15,3 4 1 16,0-1-1-16,1 4 0 16,3 0 0-16,0 3 0 0,0 1 0 15,-11-1 0-15,3-3 0 16,5 4 0-16,-1-1 0 16,4 1 0 15,40 6-1-31,-8-10 1 15,4 11 0-15,-11-4 0 16,-1 3 0-16,0-3 0 16,-12 0 0-16,-4 4 0 15,0-4 0-15,1 0 1 16,-1 0-2-16,4-4 1 0,4 4 0 16,-7 0 1-16,-5-7-1 15,0 4 0-15,4-1 0 16,5-6 1-16,3-1-1 15,-4 4 0-15,-8-7 0 16,1 0 1-16,3-4-1 0,-4-3 0 16,8-4 0-16,1 8 0 15,-13-12 0-15,-8-2 1 32,1-1-1-32,-1-7 1 0,-4 4-1 15,5-1 0-15,-5-9 0 16,1 2 1-16,-5 4-1 15,-7 1 0-15,-1-8 0 16,-3 0 1-16,-5-3-1 16,-3-4 0-16,3-4 0 15,-3-3 1-15,0 7-1 0,-5-3 1 16,-3 3-1-16,-1-7 0 16,-3 11 0-16,4-1 1 15,-1 1-2-15,1-4 0 0,-8 0-5 16,0 0 0-16,3-3-4 15,5 6 0-15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8T15:41:29.9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F3E25E8-9C6B-4793-A45A-3E4630EF063F}" emma:medium="tactile" emma:mode="ink">
          <msink:context xmlns:msink="http://schemas.microsoft.com/ink/2010/main" type="writingRegion" rotatedBoundingBox="21347,13781 22830,13926 22760,14644 21276,14499"/>
        </emma:interpretation>
      </emma:emma>
    </inkml:annotationXML>
    <inkml:traceGroup>
      <inkml:annotationXML>
        <emma:emma xmlns:emma="http://www.w3.org/2003/04/emma" version="1.0">
          <emma:interpretation id="{85A35560-4188-4369-82A0-91E9E93AF926}" emma:medium="tactile" emma:mode="ink">
            <msink:context xmlns:msink="http://schemas.microsoft.com/ink/2010/main" type="paragraph" rotatedBoundingBox="21347,13781 22830,13926 22760,14644 21276,14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36C24B-118D-4579-BE4F-09EF87B459B2}" emma:medium="tactile" emma:mode="ink">
              <msink:context xmlns:msink="http://schemas.microsoft.com/ink/2010/main" type="line" rotatedBoundingBox="21347,13781 22830,13926 22760,14644 21276,14499"/>
            </emma:interpretation>
          </emma:emma>
        </inkml:annotationXML>
        <inkml:traceGroup>
          <inkml:annotationXML>
            <emma:emma xmlns:emma="http://www.w3.org/2003/04/emma" version="1.0">
              <emma:interpretation id="{D969FAD5-2487-4A48-9618-394C59110F0F}" emma:medium="tactile" emma:mode="ink">
                <msink:context xmlns:msink="http://schemas.microsoft.com/ink/2010/main" type="inkWord" rotatedBoundingBox="21347,13781 22830,13926 22760,14644 21276,14499"/>
              </emma:interpretation>
            </emma:emma>
          </inkml:annotationXML>
          <inkml:trace contextRef="#ctx0" brushRef="#br0">1806 4601 20 0,'0'0'10'0,"0"-4"1"0,0 4 10 16,0 0-19-16,0 0 0 16,0 0 2-16,0 4 0 15,0-4-5-15,4 2 1 16,-4-2 2-16,0 0 1 0,8 4-2 16,0-4 1-16,0 0-1 15,0 3 1-15,4-3-1 16,0 0 0-16,0-3 0 15,-1 6 0-15,5 1 0 16,4-4 0-16,-4 0-1 16,4 0 1-16,0 0-1 15,0 0 0-15,3 0 0 16,1 0 1-16,0 0-1 16,4 0 0-16,4-4 0 15,-5 4 1-15,1 0-1 16,0 0 0-16,-4-3 0 15,-4 3 1-15,-1-4-1 16,1 4 0-16,0 0 0 16,-4 0 1-16,-4 0-1 15,-4-2 0-15,0 4 0 0,0-2 1 16,-8 0-1-16,4 0 0 16,0 0 0-16,-4 0 1 15,0 0 0-15,4-2 1 16,-4 2-1-16,0 0 1 15,0 0-4-15,0 0 0 16,0 0-10-16,0-7 0 16</inkml:trace>
          <inkml:trace contextRef="#ctx0" brushRef="#br0" timeOffset="984.38">2747 4336 26 0,'0'0'13'0,"-4"-4"-5"0,4 4 8 0,0 0-14 16,0 4 0-16,0-1 1 15,-4 5 0-15,0 2-4 16,0 0 1-16,0-3 2 16,0 10 0-16,0 0-1 15,0 10 1-15,0 1-1 16,0-4 1-16,4 0-2 16,0-3 1-16,4-1-1 15,0-3 0-15,4 0 0 16,0-6 1-1,12-5-1 1,0-2 0-16,3-8 0 16,1-2 1-16,0-1 0 15,-4 0 0-15,0-10-1 16,3 0 1-16,-3 0-1 0,-4-1 0 16,-4 2 0-16,-4-5 1 15,0 4-1-15,0 3 0 16,0 3 0-16,-4 4 1 15,0 1-1-15,0-1 1 16,-4 7-1-16,0 0 1 16,0 4-1-16,-4-1 1 15,0 10-1-15,4 1 0 16,-4 7 0-16,4 7 1 16,0-1-1-16,-4 7 1 0,4 8-1 15,-8-2 0-15,0-6 0 16,-4 8 1-16,0 2-1 15,0-2 0-15,0-1 0 16,-7-7 1-16,-1-3 0 16,0-4 0-16,0 1 0 15,0-1 1-15,0-6-1 16,0-11 1-16,-3 0 0 16,3-6 0-16,0-8-2 15,0 1 1-15,0-1-4 16,4 1 1-16,1 3-5 15,3-3 1-15,0-1-8 16,8-3 0-16</inkml:trace>
          <inkml:trace contextRef="#ctx0" brushRef="#br0" timeOffset="1531.26">3025 4826 30 0,'-4'4'15'0,"4"-11"-12"16,0 7 20-16,4-7-23 16,3 3 1-16,5 2-1 15,-4-5 1-15,0 3-1 16,0-3 0-16,4-7 0 16,0 1 1-16,0-1-1 15,0 4 1-15,0-4-1 16,-4 7 0-16,0 0 0 15,-4 0 1-15,-4 7-1 16,4 3 1-16,-4 1-1 16,0 3 1-16,0 4 0 15,-4 5 0-15,4-9 0 16,0 4 0-16,-4 0 0 16,4 2 0-16,0 4-1 0,4 0 1 15,0 1-1-15,3-5 1 16,1-3-1-16,0-3 1 15,4-3-1-15,0-4 1 16,4-7-2-16,0-4 1 16,0-2-6-16,0 2 0 15,-4 4-5-15,-5-9 1 16</inkml:trace>
          <inkml:trace contextRef="#ctx0" brushRef="#br0" timeOffset="1812.52">3235 4504 42 0,'-4'-4'21'0,"8"4"-27"16,-4 0 38-16,0 0-31 15,0 0 0-15,4 4 0 16,-4-4 1-16,0 0-2 16,0 0 0-16,4 0-11 0,0 3 0 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32:54.2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045D905-D027-4777-A87E-00FC20AA2ADB}" emma:medium="tactile" emma:mode="ink">
          <msink:context xmlns:msink="http://schemas.microsoft.com/ink/2010/main" type="writingRegion" rotatedBoundingBox="18272,14840 19709,14840 19709,15397 18272,15397"/>
        </emma:interpretation>
      </emma:emma>
    </inkml:annotationXML>
    <inkml:traceGroup>
      <inkml:annotationXML>
        <emma:emma xmlns:emma="http://www.w3.org/2003/04/emma" version="1.0">
          <emma:interpretation id="{31AF92BD-03F1-42C2-A7FF-50731FDD621A}" emma:medium="tactile" emma:mode="ink">
            <msink:context xmlns:msink="http://schemas.microsoft.com/ink/2010/main" type="paragraph" rotatedBoundingBox="18272,14840 19709,14840 19709,15397 18272,15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A4D0CD-421E-4376-B1B0-1E7709261305}" emma:medium="tactile" emma:mode="ink">
              <msink:context xmlns:msink="http://schemas.microsoft.com/ink/2010/main" type="line" rotatedBoundingBox="18272,14840 19709,14840 19709,15397 18272,15397"/>
            </emma:interpretation>
          </emma:emma>
        </inkml:annotationXML>
        <inkml:traceGroup>
          <inkml:annotationXML>
            <emma:emma xmlns:emma="http://www.w3.org/2003/04/emma" version="1.0">
              <emma:interpretation id="{21891461-7ECA-4803-A3F8-826FABD7DA94}" emma:medium="tactile" emma:mode="ink">
                <msink:context xmlns:msink="http://schemas.microsoft.com/ink/2010/main" type="inkWord" rotatedBoundingBox="18272,14840 19709,14840 19709,15397 18272,15397"/>
              </emma:interpretation>
            </emma:emma>
          </inkml:annotationXML>
          <inkml:trace contextRef="#ctx0" brushRef="#br0">-598-159 19 0,'-4'4'9'0,"0"-11"-7"0,4 7 13 0,-4 0-14 16,0 0 1-16,-4 3-1 15,0 5 1-15,0-1-3 16,-7 3 1-16,3-3 1 16,-4 0 1-16,-4 4-2 31,0 10 1-31,0 0-1 0,0 4 1 15,1 3-1-15,3 0 1 16,0 1-1-16,4 2 1 16,4 1-1-16,4 0 1 15,0 0-1-15,4-1 0 16,8-2 0-16,4-1 0 0,0-7 0 16,4 0 0-16,4-7 0 15,-1-3 0-15,5-1 1 16,-4-3 0-16,4-3 0 15,0-8 0-15,-1-3 0 16,1 0 1-16,4-7-1 16,-4 0 0-16,4 0 0 15,-1-7 1-15,-3 0-2 16,0-4 1-16,0 4 0 16,-4-4 0-16,-4 0 0 0,-1 1 0 0,-3-1-1 15,-4-3 1-15,0 3-1 16,0 0 1-16,-8 4-1 15,0-3 1-15,0 2-1 32,0 1 0-32,-4-3 0 15,0-5 1-15,-4 5-1 0,-4 2 0 16,-3 5 0-16,-5 3 1 16,-4 3-3-16,-4 8 1 15,0 3-9-15,1 7 1 0</inkml:trace>
          <inkml:trace contextRef="#ctx0" brushRef="#br0" timeOffset="-1252.12">5 74 17 0,'-4'4'8'0,"0"-8"-4"15,4 4 9-15,0 0-12 16,0 0 0-16,0 0 1 0,4-3 1 0,0-1-4 16,0 4 1-16,0 0 2 15,4 0 0-15,0 0-1 16,0 0 0-16,0 0-1 15,8-3 1-15,0-1-1 16,4 4 0-16,3 0 0 16,5 0 0-16,0 0 0 15,4 0 0-15,-8 0 0 16,-1-3 0-16,5-1 0 0,4 1 1 16,0-4-1-16,3 0 1 15,1-1-1-15,-4 1 0 0,-4 0 0 16,-1 4 1-16,-7-1-1 31,0 1 0-31,-4-1 0 16,-4 4 1-16,-4 0 0 15,0 0 0-15,-4 0 1 16,0 4 0-16,-4-1-7 16,0 1 0-16,-4 3-3 0,-4 0 1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33:39.69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E543A52-3BF0-4305-B9A1-274BA2CAA262}" emma:medium="tactile" emma:mode="ink">
          <msink:context xmlns:msink="http://schemas.microsoft.com/ink/2010/main" type="inkDrawing" rotatedBoundingBox="21359,9704 21489,14026 21015,14040 20885,9718" semanticType="callout" shapeName="Other">
            <msink:sourceLink direction="to" ref="{BE6A1185-1B6A-4F1E-ABCE-CE4E8929F000}"/>
            <msink:sourceLink direction="from" ref="{EA5BEFF9-B0E9-4030-9264-2BF3F59E497B}"/>
          </msink:context>
        </emma:interpretation>
      </emma:emma>
    </inkml:annotationXML>
    <inkml:trace contextRef="#ctx0" brushRef="#br0">373 4300 13 0,'-4'14'6'0,"8"-10"-1"16,-4-4 6-16,0 0-9 16,0 0 0-16,0 3 1 15,0 1 1-15,0-4-4 16,0 0 0-16,0 0 3 16,0 0 1-16,0 0-1 15,0 0 0 1,0-4 0-16,0-6 0 15,0 3-1-15,0-4 1 0,0 7-1 16,0-6 0-16,0 3-1 16,0-4 1-16,0 1-1 15,0-8 1-15,-4 0-1 16,4-3 0-16,0 0-1 16,0-4 1-16,0-3-1 0,0 3 0 15,0-3 0-15,0 3 1 16,0-6-1-16,0-1 0 15,0-3 0-15,4-4 0 0,-4 7 0 16,0-3 0-16,0 0 0 16,0-4 0-16,0 4 0 15,0 3 0-15,0-4 0 32,0 1 0-32,0 0 0 15,0-4 0-15,0 7 0 16,0 8 0-16,0-8 0 15,0-3 1-15,0-1-1 16,0 1 0-16,0 0 0 0,0-4 0 16,0 4 0-16,0-8 0 15,0 5 0-15,0-1 0 0,0 4 0 16,0-1 0-16,0 1 0 16,0 0 0-16,0-1 0 15,0 1 0-15,0-4 0 16,0 8 0-16,0-1 0 15,0-3 0-15,0-8 0 16,4 8 0-16,-4-4-1 0,0 0 1 31,0-10 0-31,0 7 0 16,-4 6 0-16,4 1 0 16,0 0 0-16,0-1 0 0,0 1 0 15,0-4 1-15,0 4-1 16,0 3 0-16,0-6 0 15,0-1 0-15,0-4 0 16,0 1 0-16,0 3 0 16,0-3 0-16,0-4-1 0,0 4 1 15,0 3 0-15,0 4 0 16,0-1 0-16,0 1 0 16,-4 0 0-16,4 0 0 15,-4-1 0-15,4 5 0 16,0-1 0-16,0-3 0 0,0-8 0 15,0 8 0-15,-3 0 0 16,3 3 0-16,0 4 0 16,-4-4 0-16,0 0-1 15,0 0 1 1,0-3 0 15,0 3 0-31,0-3 0 0,0 3 1 16,4-3-1-16,0 3 0 15,-4 1 0-15,0-1 0 16,0 4 0-16,4 6 0 0,-4 1-1 16,0 0 1-16,4-4 0 15,0-3 0-15,0 3 0 16,0-3 0-16,8 4 0 16,-8-1 0-16,0 0 0 15,0-3 0-15,0 3 0 0,0 4 0 16,0 0 0-16,0-4 1 15,-4 1-1-15,4-1 0 16,0 4 0-16,-4-8 0 16,0 5 0-16,0-1 0 15,0 0-1-15,4-3 1 16,0 3 0-16,0 1 0 0,0-1 0 16,0 4 0-16,0 3 0 15,0-6 0-15,0-1 0 31,0 4 0-31,0 3 0 16,0-3 0-16,4 0 0 16,0 0 0-16,0 3 0 0,0 4 0 15,-4-4 0-15,0 4 0 16,4 3 0-16,0 4 0 0,-4-3 0 16,0-4 0-16,0 7 0 15,0-4 0-15,4 4-1 16,-4 7 1-16,0 0 0 15,0-7 0-15,0 7 0 16,0 4 0-16,-4-1 0 0,0 4 0 16,-4 0-1-16,4 4 1 15,-4 3 0-15,-4 0 0 32,4-3 0-32,-4 6 1 15,0 1-1-15,0 3 0 0,0-7 0 16,1-3 0-16,-5-1 0 15,0 8 0-15,0-4-1 16,4 4 1-16,0 3 0 16,0 0 0-16,0 4 0 15,0-1 0-15,1-2 0 0,-1-1 0 16,0 3 0-16,0-13 0 16,0 3 0-16,4 4 0 15,0-1 0-15,0 1 0 0,0 0 0 16,0-1 0-16,4 1 0 15,0 0 0-15,0-8 0 16,0-6 0-16,4 3 0 31,0 0 0-31,0-4 0 16,0-3 0-16,0 0 0 0,0 0 0 16,4-7 0-16,0-3 0 15,4-1 0-15,-4-10 0 16,4 7 0-16,0 7 1 0,0-4-2 15,0-3 1-15,4-4 0 16,0-3 0-16,0-3 0 16,0-5 0-16,3 1 0 15,1 3 0-15,4 8 0 16,-4-1 1-16,4-7-1 16,-4 1 0-16,4-4 0 15,-5-4 0-15,-3 11 0 0,4-1 0 16,-4 1 0-16,-4 0 0 15,0 0 0-15,-4 7 0 0,4-4 0 16,-4 4 0-16,4 0 0 16,-8 3 0-16,4 1 0 15,-4 3 1-15,4 0-1 32,-4 7 0-32,4 0 0 15,-4 0 0-15,4-7 0 16,-4 7 0-16,0 0 0 15,0 0 1-15,4 3-1 0,-4-3 0 16,8 0 0-16,-4 4 0 16,0-1 0-16,0 4 1 15,0-3-1-15,-1 6 1 16,1 1-1-16,0 0 0 16,0-1 0-16,0 1 0 0,0 3 0 15,-4 0 1-15,4 0-2 16,0 4 1-16,0-1 0 15,0-3 1-15,0 1-1 16,0-5 0-16,0 1 0 16,0-1 1-16,0 1-1 0,0-8 0 15,0 4 0-15,0-3 1 16,0 0-1-16,-4-1 1 31,0 1-1-31,0-1 1 16,0-3-1-16,0 0 1 0,0 0-4 15,4 0 1-15,8 7-9 16,0 4 0-16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33:43.477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74B8B34-74BC-4A11-A3D9-948DC74A0CB0}" emma:medium="tactile" emma:mode="ink">
          <msink:context xmlns:msink="http://schemas.microsoft.com/ink/2010/main" type="inkDrawing" rotatedBoundingBox="23065,9884 23169,14142 21874,14174 21769,9916" semanticType="callout" shapeName="Other">
            <msink:sourceLink direction="with" ref="{92C4011C-2BDA-4F28-BBCF-FACF0BE7BB8D}"/>
            <msink:sourceLink direction="with" ref="{3E955495-0CC5-4C08-B091-2B1D9C71ED97}"/>
          </msink:context>
        </emma:interpretation>
      </emma:emma>
    </inkml:annotationXML>
    <inkml:trace contextRef="#ctx0" brushRef="#br0">655 4257 21 0,'-8'-4'10'0,"8"8"-6"0,-4-4 11 0,4 0-14 15,0 0 1-15,0 0 1 16,0 0 0-16,0 0-3 15,0 0 0-15,0 0 3 16,0 0 0-16,4-4 0 0,0 8 0 16,4-8-1-16,4 1 0 15,-4-4-1-15,4-4 0 16,4 0 0-16,-1-3 0 31,9-7 0-31,0 0 0 16,0-4-1-16,0 4 1 15,0 0-1-15,-1-4 0 16,5-3 0-16,-4 0 1 16,0-4-1-16,-4 0 0 0,-1 1 0 15,1 6 0-15,-4-3 0 16,-4-4 1-16,0 4-1 16,-4-4 0-16,0 4 0 0,-4 3 0 15,-4-3 0-15,0 3 0 16,0 0 0-16,-4 1 0 15,0-1 0-15,-4 4 1 0,-4 0-1 16,0 0 1-16,0 3-1 16,-4 0 1-16,4 4 0 15,-3 0 0-15,-1 0-1 16,-4 3 1-16,0 4-1 31,0 4 0-31,0-1 0 16,-3 1 0-16,-1-1 0 0,0 4 0 15,4 7 0-15,0-3 0 32,-16-8 0-32,1 1 1 15,-1-1-1-15,0 1 0 0,1-4 0 16,3 0 1-16,0-1-1 16,0 1 0-16,1 0 0 15,-1-7 1-15,-4 0-1 16,4 0 0-16,1-4 0 15,-1 1 1-15,4-4-1 0,0-1 0 16,5 8 0-16,3-3 1 16,-4-5-1-16,8 1 1 15,0-7-1-15,4 0 0 16,0-4 0-16,0 0 0 16,4-3 0-16,5-7 0 15,3 3 0-15,0 0 0 16,0 4 0-1,3 3 0-15,5 0-1 16,8 1 1-16,4 2-1 0,4 1 0 16,8 0 0-16,-1 7 1 15,5 3 0-15,0 4 0 16,0 3-1-16,3 4 1 16,25 4 0-1,-9-1 0-15,-11-3 0 16,-4 0 0-16,-1 0 0 15,-3-3 1-15,4-1-1 16,-1 7 1-16,5-3-1 16,-8 0 1-16,4-3-1 0,-5-4 0 15,1 0 0-15,-8-4 1 16,0 0-1-16,3 4 1 31,-3 0-1-31,-4-4 0 16,0 1 0-16,-4-4 1 15,-5-1 0-15,1-2 0 0,-4 6-1 16,-4-7 0-16,0 1 1 16,-4-4 0-16,-4 3 0 15,0 0 0-15,-4 0-1 16,-4 4 0-16,-4-3 0 16,0 2 1-16,-4 1-1 0,1 0 0 15,-5 3 0-15,-4 1 0 16,0-1-1-16,-4 4 1 0,-3 3-1 15,-1 4 0-15,-4 4 0 16,4-1 1-16,1 4-1 16,3 0 0-16,0 4 1 31,0-1 0-31,-7 1-1 16,-1-4 1-16,4 3 0 15,-8-3 0-15,5 0 0 16,-5-3 1-16,0-1-1 0,-3-3 0 15,-1 0 1-15,0 0 0 16,1-3-1-16,3 3 0 16,4 3 0-16,4-3 0 0,5-4 0 15,-1-3 0-15,4-3 0 16,4-8 0-16,0 0 0 16,1-6 1-16,-1-12-1 15,0 4 0-15,4-6 1 16,4 2 0-16,4 4-2 0,4 4 0 15,8 3 0-15,4 1 1 16,4 2-1-16,0 1 1 16,4 3-1-16,0 1 0 15,8 3 0-15,3 7 1 16,5-1-1 0,4 1 1-16,3 4-1 15,-3 3 1-15,4-4-1 16,0 11 1-16,3-3-1 15,1 3 1-15,-1 3 0 16,5 1 0-16,-8 3 0 16,-4-4 0-16,7-3 0 0,1 4 0 15,3-4 0-15,5 0 0 16,-4 0 0-16,-1-4 1 16,-3 1-1-16,0-4 0 0,-1 0 0 15,5 7 0-15,-4-4 0 16,-5-3 1-16,-3 3-1 15,-8-6 1-15,-4-4-1 16,-5 0 1-16,-3-8 0 16,-4 5 0-16,-4-1 0 0,-4-3 0 15,-4-4-1-15,-4-6 0 16,-4 2 0-16,-4-6 1 16,-4-4-1-16,-3 8 1 31,-5 2-1-31,0 1 0 15,0 3 0-15,0 4 0 16,-3 4-1-16,-1-1 1 0,0 4-1 16,-4 3 0-16,0 8 0 15,-3 3 1-15,-1 3-1 16,4 1 1-16,1 3 0 16,-1 3 0-16,4-3 0 15,0 1 0-15,-8 6 0 16,1-4 0-16,-1-3 0 0,0 0 0 0,1 0 0 15,3 4 0-15,-4-8 0 16,0-3 0-16,1-3 0 16,-5-1 1-16,0 1-1 15,1-4 0-15,3-4 0 32,4 1 1-32,0-4-1 15,5-4 0-15,-1 0-1 0,8-3 1 16,8-4 0-16,0 4 0 15,0 0 0-15,0 0 0 16,4-4 0-16,1-3 0 0,-1 0 0 16,4 0 0-16,4 6 0 15,0-2 0-15,0-1 0 16,4 0 0-16,4-3-1 16,7 0 0-16,5 0 1 15,4-1 0-15,8 8-1 16,0 4 1-16,3-1 0 15,1 7 0-15,0 4-1 0,-1 4 1 16,1 3 0-16,4 10 0 16,0 1 0-16,-1 3 0 15,1-7-1-15,-8 4 1 16,-1-8 0-16,1-3 0 16,-4-3 0-1,4-8 0-15,-5 1 0 16,5-8 1-16,-4 0-1 15,0 4 0-15,-4 0 0 16,-5 0 1-16,1 0-1 16,-4-4 1-16,-4 1-1 0,-8-5 0 15,0 1 0-15,-8 0 1 16,0 0-1-16,-4 3 0 16,0 1 0-16,0 6 0 0,0 0 0 15,0 1 0-15,-4-4 0 16,1 3 0-16,3 1 0 15,-4-1 0-15,0 0 0 16,0-3 0-16,0 7-1 31,-4 4 1-31,4-4 0 0,0 3 0 16,4 4-1-16,-8 0 1 16,5 0 0-16,-1 4 0 15,4-1-1-15,0 1 1 16,4-4 0-16,-4 0 0 15,4-4 0-15,0 4 1 0,4 0-1 16,0 0 0-16,0 0-1 16,0-3 0-16,0 10-11 15,-4-4 1-15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33:30.65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CDC4A8C-2D15-41E0-861B-BA56A485AC60}" emma:medium="tactile" emma:mode="ink">
          <msink:context xmlns:msink="http://schemas.microsoft.com/ink/2010/main" type="writingRegion" rotatedBoundingBox="20959,9491 23824,9498 23823,9813 20958,9806">
            <msink:destinationLink direction="with" ref="{1307F701-60FE-4972-8E35-902B09E396C9}"/>
          </msink:context>
        </emma:interpretation>
      </emma:emma>
    </inkml:annotationXML>
    <inkml:traceGroup>
      <inkml:annotationXML>
        <emma:emma xmlns:emma="http://www.w3.org/2003/04/emma" version="1.0">
          <emma:interpretation id="{78E6F2F9-1F83-4A80-A8CF-4B4F98BB34BB}" emma:medium="tactile" emma:mode="ink">
            <msink:context xmlns:msink="http://schemas.microsoft.com/ink/2010/main" type="paragraph" rotatedBoundingBox="20959,9491 23824,9498 23823,9813 20958,9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0BE7AC-47E1-452D-9A42-BA43BA9C8105}" emma:medium="tactile" emma:mode="ink">
              <msink:context xmlns:msink="http://schemas.microsoft.com/ink/2010/main" type="line" rotatedBoundingBox="20959,9491 23824,9498 23823,9813 20958,9806"/>
            </emma:interpretation>
          </emma:emma>
        </inkml:annotationXML>
        <inkml:traceGroup>
          <inkml:annotationXML>
            <emma:emma xmlns:emma="http://www.w3.org/2003/04/emma" version="1.0">
              <emma:interpretation id="{BE6A1185-1B6A-4F1E-ABCE-CE4E8929F000}" emma:medium="tactile" emma:mode="ink">
                <msink:context xmlns:msink="http://schemas.microsoft.com/ink/2010/main" type="inkWord" rotatedBoundingBox="20959,9491 21284,9492 21283,9739 20958,9738">
                  <msink:destinationLink direction="to" ref="{0E543A52-3BF0-4305-B9A1-274BA2CAA262}"/>
                </msink:context>
              </emma:interpretation>
            </emma:emma>
          </inkml:annotationXML>
          <inkml:trace contextRef="#ctx0" brushRef="#br0">184 97 23 0,'-8'-11'11'0,"20"1"-6"16,-8 2 12-16,0 1-14 15,-4 7 0-15,0-7 1 16,-4 0 1-16,4 4-7 16,-4-1 1-16,-4 1 4 15,-3 6 0-15,-1-3-1 16,0 7 0-16,0 0-1 16,0 4 0-16,0 7 0 15,4-4 0-15,4 10 0 16,0-6 0-16,4 0 0 0,12 3 0 15,4 0 0-15,4-7 0 16,4-3-1-16,7-4 1 16,-3-11 0-16,-8-3 0 15,0-3 0-15,0-5 0 16,-4-2-1-16,-5-4 1 16,-3 0 0-16,-4 3 0 0,-4-3-1 15,0 3 0-15,-8 0 1 16,-7 4 1-16,-9 4-1 15,-4-1 0-15,-4 4 0 16,0 7 0-16,1 4 1 16,-1 3 0-16,0-4-2 0,4 8 1 15,5 3-1-15,3 4 1 16,8 10 0-16,4-4 0 16,12-2-1-16,4 2 0 15,8 1 0-15,11-7 1 16,9-1-1-16,0-6 1 0,4-8-1 31,-9-3 1-31,-3-7 0 16,-4-7 0-16,-4-3 0 15,-4-12 0-15,-4 5 0 16,-4-5 0-16,-8-2-1 0,3 6 1 16,-6 4-1-16,-5 3 0 15,-8 4-1-15,-4 4 1 16,0 2-1-16,-4 8 1 15,0 4-1-15,5 7 0 0,3 3 0 16,4 0 1-16,8 7-1 16,0 7 0-16,8-3 1 15,8 0 0-15,0-4 0 16,3-4 0-16,5-6 0 16,0-4 1-16,0-3-1 0,-8-12 1 15,0-6-1-15,-4 0 1 16,0-7 0-16,0 3 0 15,-4 4-1-15,-4-3 0 16,-4 6 0-16,0 11 0 31,-8-3-1-31,-4 3 1 0,0 10-1 16,0 8 0-16,4-4 0 16,4 0 1-16,4 0 0 15,4 4 0-15,8-11 0 16,4 0 0-16,0 0 0 0,4-7 1 15,0-7-1-15,-8-7 1 16,0 0-1-16,-4-4 1 16,-4 4-1-16,-8 0 0 15,-4 7 0-15,0-4 0 0,-4 8 0 16,4 3 0-16,0 3-7 16,8 18 0-16,4 1-8 15,8-12 1-15</inkml:trace>
        </inkml:traceGroup>
        <inkml:traceGroup>
          <inkml:annotationXML>
            <emma:emma xmlns:emma="http://www.w3.org/2003/04/emma" version="1.0">
              <emma:interpretation id="{4E0CA77A-6FA2-41A0-BD33-FD7FC5D17D84}" emma:medium="tactile" emma:mode="ink">
                <msink:context xmlns:msink="http://schemas.microsoft.com/ink/2010/main" type="inkWord" rotatedBoundingBox="22269,9506 22562,9507 22561,9810 22268,9809"/>
              </emma:interpretation>
            </emma:emma>
          </inkml:annotationXML>
          <inkml:trace contextRef="#ctx0" brushRef="#br0" timeOffset="3174.59">1550 132 17 0,'0'-11'8'0,"0"18"-3"16,0-14 9-16,0-3-13 16,0 3 1-16,0-4 0 0,0 4 0 15,0 0-3-15,0 0 1 16,0 3 3-16,0 4 0 15,0-7 0-15,-4 4 0 16,-4-1 0-16,-4 1 0 0,-4 3-1 16,-4 0 1-16,0 0-2 15,-7 3 1-15,7 4-1 32,-4 0 1-17,0 18-2 1,8 3 1-16,0-3-1 15,8-4 1-15,8 0-1 0,4 1 1 16,8-1-1-16,8-4 0 16,4-2 0-16,0 2 1 15,3 1-1-15,-3-8 0 16,-4-3 0-16,0-3 1 0,0-11-1 16,-4-4 1-16,0-3-1 15,-4-7 1-15,3-7-1 16,-7-4 1-16,-4 0-1 15,-4 1 1-15,0 2-1 0,-4 1 1 16,-4 3-1-16,-4 8 1 31,1 3-1-31,-9 3 0 16,-4 8 0-16,-4 3 0 16,0 3 0-16,-3 8 0 15,3-4 0-15,4 3 0 0,0 8 0 16,4 3 0-16,4 7 0 15,5-3 1-15,7 0-1 16,4-1 1-16,12-2-1 16,-1 2 0-16,13-6 1 15,0-4 0-15,4 0-1 0,4-3 1 16,-9-8-1-16,-3-3 1 16,0-7 0-16,-4-3 0 15,0-4 0-15,-4-8 0 16,-4-2 0-16,-4-1 0 0,-4 4 0 15,0 0 0-15,-4-1-1 16,4 5 1-16,-8-1-1 16,-8 8 1-16,0 3-1 15,-4 3 0-15,-4 0 0 32,-3 4 0-32,7 8-1 0,0-1 1 15,0 7-1-15,4 3 1 16,4-3 0-16,4 4 0 15,16 0-1-15,0-4 1 16,8 0-1-16,0 0 1 0,4-3 0 16,4-1 0-16,-1-3 0 15,-3-3 1-15,-4-4-1 16,-4-7 1-16,0 0-1 16,-4-7 1-16,-4-4-1 0,0-3 1 15,0 0-1-15,-4 3 1 16,0 4-1-16,-4 0 1 15,-4 0-1-15,-4 7 0 16,0 3 0-16,-4 8 0 16,4 3 0-16,-4 0 0 0,8 14-1 15,0 0 1-15,5 0-1 16,3-3 1-16,7-1 0 31,1 1 0-31,4-7 0 16,0-1 0-16,4-3 0 0,-4-7 0 15,-4 0 0-15,0-7 1 16,0-3-1-16,-4-1 0 16,0 1 0-16,0-8 1 0,-4 4-1 15,-4 3 1-15,-4 4-1 16,-4 4 1-16,4 3-1 16,-4 3 0-16,0 8-1 15,4-4 1-15,4 0 0 16,4 3 0-16,4-3-8 15,12 8 1-15,-4-15-7 16,-8 7 1-16</inkml:trace>
        </inkml:traceGroup>
        <inkml:traceGroup>
          <inkml:annotationXML>
            <emma:emma xmlns:emma="http://www.w3.org/2003/04/emma" version="1.0">
              <emma:interpretation id="{BCBC7886-A810-42E5-B0E7-5B2B99A855CD}" emma:medium="tactile" emma:mode="ink">
                <msink:context xmlns:msink="http://schemas.microsoft.com/ink/2010/main" type="inkWord" rotatedBoundingBox="23622,9499 23824,9500 23823,9757 23621,9756"/>
              </emma:interpretation>
            </emma:emma>
          </inkml:annotationXML>
          <inkml:trace contextRef="#ctx0" brushRef="#br0" timeOffset="5515.29">2796 104 15 0,'0'-7'7'0,"-8"7"-1"0,8-7 8 15,0 7-12-15,0 0 0 16,0 0 1-16,0-7 1 0,0 7-5 15,0-7 1-15,-4-1 3 16,4 1 1-16,-4 4-1 16,-4-1 1-16,-4 4-2 15,0 0 1-15,0 0-1 16,0 0 0-16,-3 4-1 16,3-1 1-1,4 4-2-15,4 4 1 16,0 3-1-16,4 7 1 0,4 1-1 15,8-1 1-15,0 0-1 16,7-4 1-16,-3 1-1 16,-4-7 1-16,0-4-1 15,0-7 1-15,0-4 0 16,0-6 0-16,-4-4-1 0,4-8 1 16,-8 5 0-16,-4-4 0 15,0 3 0-15,-4-3 0 16,0-4-1-16,-4 7 1 0,4 1-1 15,-4 3 0-15,-4 3 0 16,0 8 0-16,-4-1 0 16,0 8 0-16,0-1-1 31,-3 1 1-31,7 3 0 16,4 3 0-16,0 4-1 15,4 4 1-15,0 0 0 16,4 6 1-16,8-2-1 15,4 2 0-15,4-3 0 0,3 1 1 16,1-8-1 0,0-4 1-16,-4-6-1 15,0-4 1-15,-4-7-1 16,8-7 1-16,-8-11-1 16,-1 4 1-16,-3 0 0 15,-8-1 1-15,0-2-1 16,-8 3 1-16,0 3-1 0,-3 4 0 15,3 0 0-15,0 7 0 16,-4 3-2-16,-4 4 0 16,-4 4 0-16,0 3 0 15,0-4 0-15,-3 4 0 0,7 7 0 16,4 0 0-16,0 8 1 31,4 2 1-31,8-2-1 16,4-5 1-16,4 4-1 15,4 0 0-15,4-3 0 16,7 0 1-16,-7-4-2 0,0-4 1 16,0-2 0-16,-4-5 1 15,4-6 0-15,-4-5 0 16,4-6-1-16,-4-3 1 16,-1-4 0-16,-3-8 1 0,-4 5-2 15,-4-5 1-15,-4-2-1 16,-4 6 1-16,-3 4-1 15,-1 3 0-15,4 8 0 16,-8 3 0-16,0 7 0 16,0 3 0-16,0 8 0 15,0-1 0-15,4 8 0 16,4 7 0 0,8 3 0-16,4 0 0 15,4-3 0-15,4-4 0 0,0-4 0 16,-4-2 0-16,0-5-1 15,0-6 1-15,0-1 0 16,0-6 1-16,0-8-1 16,-4-3 1-16,0-4-1 15,-4 1 1-15,0-1-1 16,-4 0 1-16,0 8-1 16,0-1 0-16,4 8 0 0,0 3 1 15,-4 0-2-15,0 7 1 16,0 0 0-16,0 3 0 0,0 5 0 15,0-1 0-15,4 0-1 16,4 0 1-16,0-4 0 16,-4-2 1-16,4-1-2 15,0-4 1-15,-4-3 0 16,4-3 0-16,0-4 0 31,0-4 0-31,-4 0 0 16,0 1 1-16,0-4-1 0,-4-4 0 15,4 4 0-15,0 3 1 16,-8 8-1-16,4-11 1 16,-8 14-1-16,4 0 0 15,0 10-1-15,0 1 1 0,0-1 0 16,8 1 0-16,0 3-1 16,8-7 1-16,0 0-5 15,0-3 1-15,16-1-10 16,8-20 1-16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33:25.18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B8AC1E5-AE38-4BF9-B26D-0050DC26CCF2}" emma:medium="tactile" emma:mode="ink">
          <msink:context xmlns:msink="http://schemas.microsoft.com/ink/2010/main" type="writingRegion" rotatedBoundingBox="23814,14283 21178,14332 21173,14073 23809,14024">
            <msink:destinationLink direction="with" ref="{1307F701-60FE-4972-8E35-902B09E396C9}"/>
          </msink:context>
        </emma:interpretation>
      </emma:emma>
    </inkml:annotationXML>
    <inkml:traceGroup>
      <inkml:annotationXML>
        <emma:emma xmlns:emma="http://www.w3.org/2003/04/emma" version="1.0">
          <emma:interpretation id="{AE3AF255-BF75-4676-9C28-E712084B582E}" emma:medium="tactile" emma:mode="ink">
            <msink:context xmlns:msink="http://schemas.microsoft.com/ink/2010/main" type="paragraph" rotatedBoundingBox="23814,14283 21178,14332 21173,14073 23809,14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9BBC97-FC58-42AB-8A8B-F944573EF8EE}" emma:medium="tactile" emma:mode="ink">
              <msink:context xmlns:msink="http://schemas.microsoft.com/ink/2010/main" type="line" rotatedBoundingBox="23814,14283 21178,14332 21173,14073 23809,14024"/>
            </emma:interpretation>
          </emma:emma>
        </inkml:annotationXML>
        <inkml:traceGroup>
          <inkml:annotationXML>
            <emma:emma xmlns:emma="http://www.w3.org/2003/04/emma" version="1.0">
              <emma:interpretation id="{EA5BEFF9-B0E9-4030-9264-2BF3F59E497B}" emma:medium="tactile" emma:mode="ink">
                <msink:context xmlns:msink="http://schemas.microsoft.com/ink/2010/main" type="inkWord" rotatedBoundingBox="21358,14313 21178,14316 21174,14095 21354,14091">
                  <msink:destinationLink direction="from" ref="{0E543A52-3BF0-4305-B9A1-274BA2CAA262}"/>
                </msink:context>
              </emma:interpretation>
            </emma:emma>
          </inkml:annotationXML>
          <inkml:trace contextRef="#ctx0" brushRef="#br0">2188-838 19 0,'0'3'9'0,"4"-3"-4"0,-4 0 10 31,0 0-13-31,4-7 0 16,-4 0 2-16,0 7 1 0,0-3-6 15,0-1 1-15,0 0 3 16,-4 1 1-16,0 3-1 16,0-4 0-16,0 4-1 15,0 0 0-15,0 0 0 16,0 0 0-16,0 0-1 16,0 4 1-16,-4-4-1 15,1 3 0-15,-1-3 0 0,0 8 0 16,-4 2 0-16,8-3 0 15,0 7 0-15,0 0 0 16,4 0 0-16,0-3 0 16,8 3 0-16,0 0 0 15,4-7 0-15,-4-7 0 0,0 0 0 32,3-3 1-32,1-4-1 0,0-7 0 0,0 3 0 31,-4 0 0-31,0-3-1 15,-4 0 1-15,0 0-1 0,-4 4 1 16,-4-1-1-16,0-7 0 16,-4 8 0-16,0-4 0 15,0 3 0-15,4 4 1 0,0 3-1 16,-4 1 0-16,4 3 0 16,-4 0 1-16,0 3-1 15,1 5 1-15,-1 2-1 16,0 1 1-16,0-1-1 15,0 1 1-15,8 3-1 0,0 4 1 16,4-4-1-16,4 3 0 16,0-6 0-16,-4 3 1 15,4-7-1-15,-1 0 1 16,5-7-1 0,0-3 1-16,4-4 0 15,0 0 0-15,-4-4-1 16,0 0 1-16,-4-3-1 15,-4-3 1-15,-4-1-1 16,-4 0 1-16,0-3-1 16,-4 4 1-16,0 2-1 0,0 1 0 15,0 4-1-15,0 3 1 16,-4 7-1-16,0 0 1 16,-4 7-1-16,1 3 1 15,3 4 0-15,-4 1 0 16,0 2-1-16,4 1 1 15,4-4 0-15,0 7 0 0,4-3 0 16,4-1 1-16,8 1-1 16,4 0 1-16,0-8-1 15,4 1 1-15,-4-4-1 0,0 0 1 16,0-7-1-16,-1-7 1 16,5-4-1-16,-4-6 1 31,0 3-1-31,-8-4 1 15,0 0-1-15,-8 1 1 16,0 3-1-16,-4 3 1 0,4 4-1 16,0 3 0-16,0 4-1 15,-4 4 1-15,-4-1 0 16,4 4 0-16,1-3-1 16,3 0 1-16,4 3-1 15,0 0 1-15,0-4-2 0,0-3 1 16,0 7-12-16,-8-3 1 15,0-8-3-15,-4-6 0 0</inkml:trace>
        </inkml:traceGroup>
        <inkml:traceGroup>
          <inkml:annotationXML>
            <emma:emma xmlns:emma="http://www.w3.org/2003/04/emma" version="1.0">
              <emma:interpretation id="{92C4011C-2BDA-4F28-BBCF-FACF0BE7BB8D}" emma:medium="tactile" emma:mode="ink">
                <msink:context xmlns:msink="http://schemas.microsoft.com/ink/2010/main" type="inkWord" rotatedBoundingBox="22576,14306 22416,14309 22412,14101 22572,14099">
                  <msink:destinationLink direction="with" ref="{874B8B34-74BC-4A11-A3D9-948DC74A0CB0}"/>
                </msink:context>
              </emma:interpretation>
            </emma:emma>
          </inkml:annotationXML>
          <inkml:trace contextRef="#ctx0" brushRef="#br0" timeOffset="1768.21">3367-828 24 0,'-4'4'12'0,"12"-11"-7"0,-4 3 13 0,0-3-15 15,0 0 0-15,0 4 2 16,0-8 0-16,-4 0-6 16,0 11 0-16,0 0 4 15,-4-3 0-15,0 3-2 16,-4 0 1-16,4 0-1 16,-4 3 0-16,0 4 0 15,0 4 0-15,4 0 0 16,0-1 0-16,4 1 0 15,0 3 0-15,4-4 0 16,4 1 0-16,4 0 0 16,-4-4 0-16,0-4 0 0,0 4 0 15,4-7 0-15,0-10 0 16,-1 3 0-16,5-4 1 16,-8-3-1-16,0 0 0 15,-4 0 0-15,-4-4 1 0,-4 0-2 16,-4 4 0-16,0 0 0 15,-4 0 0-15,5 7 0 16,-5 0 0-16,0 7-1 16,-4 3 1-16,4 1 0 15,-4 7 1 1,0 3-1-16,4 0 1 16,0 3-1-16,4 1 1 15,8 3 0-15,4-3 0 16,4-4-1-16,4 0 1 15,4 0 0-15,-4-3 0 0,0-4-1 16,0-7 1-16,4-4-1 16,0-6 1-16,-1-8-1 15,5 0 1-15,-8-3-1 16,-8-7 1-16,-4 7 0 16,-4 0 0-16,0-4-1 15,-4 7 0-15,0 4 0 0,0 4 0 16,0 10-1-16,-7 0 1 15,-1 7-1-15,-4 3 1 0,4 4 0 16,0 4 0-16,8 3 0 16,0 0 0-16,4 1 0 31,4 2 0-31,4-6 0 16,4 0 1-16,4-1-1 15,0-6 0-15,0-8 0 16,0-3 1-16,4-10-1 15,0-4 1-15,-5-4-1 0,5 0 1 16,-8 1-1-16,-4-4 1 16,-4-1-1-16,-4 5 1 15,0 3-1-15,-8 3 0 0,8 8 0 16,-3-8 0-16,-1 11-1 16,0 3 1-16,0 1 0 15,4 0 0-15,-8 6-1 16,0 1 1-16,4-1-8 15,4 1 0-15,-4-8-7 16,4 1 0-16</inkml:trace>
        </inkml:traceGroup>
        <inkml:traceGroup>
          <inkml:annotationXML>
            <emma:emma xmlns:emma="http://www.w3.org/2003/04/emma" version="1.0">
              <emma:interpretation id="{65B73ED5-A17D-4EE1-B430-B122585C9D32}" emma:medium="tactile" emma:mode="ink">
                <msink:context xmlns:msink="http://schemas.microsoft.com/ink/2010/main" type="inkWord" rotatedBoundingBox="23814,14281 23627,14284 23622,14027 23809,14024"/>
              </emma:interpretation>
            </emma:emma>
          </inkml:annotationXML>
          <inkml:trace contextRef="#ctx0" brushRef="#br0" timeOffset="3619.17">4653-909 23 0,'-4'-3'11'0,"0"-19"-3"0,4 22 7 16,0-3-12-16,0-4 0 31,-4 0 1-31,0 3 0 16,-8 4-5-16,0 4 0 16,0-1 4-16,0 1 0 0,-4 3-2 15,-3 3 1-15,3 5-1 16,4-1 1-16,4 3-1 15,4 4 1-15,4-3-1 16,8 0 0-16,4-1 0 16,4-3 1-16,7-3-1 15,-7-7 1-15,4-8-1 16,0-3 0-16,0-4 0 0,0-3 0 16,-4-3 0-16,-5-1 1 15,-7 0-2-15,-4 1 1 16,-4-1-1-16,-3 4 0 15,-1 7 0-15,0 0 0 16,-4 3-1-16,0 4 0 16,-4 4 1-16,0-1 0 15,-4 4 0-15,0 1 0 16,1 2 1-16,7 1 0 0,0 3 0 16,4 3 0-16,4-6 0 15,4 7 0 1,4-4 0-16,4 3 0 15,8 1 0-15,7-7 0 0,-7-8-1 16,0-3 1-16,0-7 0 16,0-3 0-16,0-5 0 15,-8-2 0-15,4-1-1 16,-8-3 1-16,-4-4-1 16,-4-3 1-16,0 3-1 15,-4 8 1-15,4 3-2 0,-4 3 1 16,-4 8 0-16,-4-1 0 15,-4 11-1-15,0 0 1 16,5 7 0-16,-5 4 1 16,8-1-1-16,0 5 0 15,8-1 0 1,0 0 0-16,12 0 0 16,4 0 0-16,4-3 0 15,3 0 1-15,-3-11-1 16,0-7 1-16,4-4-1 15,0-6 1-15,0-5 0 0,-4 1 0 16,-4-7-1-16,-5-7 1 16,-7 0 0-16,-4-1 0 15,-3 1-1-15,-5 4 0 16,0-1 0-16,8 11 0 0,-8 3 0 16,0 8 0-16,-4 3 0 15,0 7 0-15,0 3 0 16,0 4 0-16,1 4-1 15,7 0 1-15,4 3 0 0,4 4 0 16,4-4 0-16,4 0 0 16,7 0 0-16,1-3 0 15,-4-11 0-15,0-4 1 32,4-6 0-32,-4-4 0 15,0-4-1-15,0-3 1 16,-12-4-1-16,0-3 1 0,0-4-1 15,0 8 1-15,-8-1-1 16,4 4 0-16,-4 7 0 16,0 4 0-16,-4 6 0 0,-4 4 0 15,0 4-1-15,4 3 1 16,4 3 0-16,5 5 0 16,3-5-1-16,0 1 1 15,3 0 0-15,9-4 0 0,-4-4 0 16,4-3 0-16,-4-3 0 15,0-8 0-15,0-3 0 16,0 0 1-16,-4-3-1 31,-4-1 0-31,4 4 0 16,-4 0 1-16,0 3-1 16,-8 1 0-16,4-1-1 0,0 1 1 15,-4 3 0-15,0 3 0 16,4-3-9-16,4 14 1 15,-4-3-8-15,-4-15 0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33:49.01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307F701-60FE-4972-8E35-902B09E396C9}" emma:medium="tactile" emma:mode="ink">
          <msink:context xmlns:msink="http://schemas.microsoft.com/ink/2010/main" type="inkDrawing" rotatedBoundingBox="24827,4277 24945,14095 23065,14117 22946,4300" semanticType="verticalRange" shapeName="Other">
            <msink:sourceLink direction="with" ref="{CCDC4A8C-2D15-41E0-861B-BA56A485AC60}"/>
            <msink:sourceLink direction="with" ref="{AB8AC1E5-AE38-4BF9-B26D-0050DC26CCF2}"/>
            <msink:sourceLink direction="with" ref="{39154A04-6D0F-4988-88FC-DC518EA1F0B5}"/>
          </msink:context>
        </emma:interpretation>
      </emma:emma>
    </inkml:annotationXML>
    <inkml:trace contextRef="#ctx0" brushRef="#br0">731 9815 17 0,'-8'-10'8'0,"12"6"1"0,-4 4 8 0,0-3-15 32,0-4 0-32,0 0 3 0,0 0 0 0,0-8-6 31,0 8 1-31,4-3 3 16,4-8 0-16,-4 4-1 0,-4 0 1 0,4-4-2 15,0 1 0-15,4-5 0 16,0 5 0-16,4-4 0 15,0-1 0-15,0-2-1 16,-1-1 1-16,5 4-1 16,0 0 1-16,0-7-1 15,0-1 1-15,0 1-1 16,0-4 1-16,0-3-1 0,-1-4 1 16,-3 4-1-16,-4-4 1 15,0 0 0-15,0 4 0 16,0-4-1-16,0-3 1 15,0 0 0-15,0-4 0 0,0 7-1 32,0 4 1-32,0-8 0 15,0 1 0-15,0 0-1 16,0-4 1-16,-1-4-1 16,-3-10 0-16,4 11 0 0,0-4 1 15,0 0-1-15,0 0 0 16,4 4 0-16,4 10 0 15,0-3 0-15,0-4 1 16,0 4-1-16,0-4 0 16,-1 3 0-16,1-2 0 0,0-5 0 15,4-3 0-15,-8 7 0 16,0 1 1-16,8-5-1 16,-5 1 0-16,-3 3 0 15,-4 4 0-15,4-11 0 16,-4 0 1-16,-4 0-1 15,0 0 1-15,0-4-1 16,-4-3 1-16,0 4-1 16,-4 3 1-16,0 4-1 15,0-4 0-15,-4 7 0 16,8-3 0-16,0-1 0 16,0-6 0-16,0 6 0 15,0-3 0-15,0-7 0 0,0 0 0 16,0 4 0-16,8-4 1 15,-4 4-1-15,0 3 0 16,0-7 0-16,0 0 0 16,4 3 0-16,-4-3 0 15,4-3 0-15,-4-1 0 16,4 8 0-16,0-1 0 16,0-3-1-16,0 4 1 15,4 7 0 1,3-1 0-16,1-3 0 15,8-7 1-15,-4-3-1 16,-8-1 0-16,12-3 0 16,-8 4 0-16,-1-4 0 15,-3 0 1-15,8 3-1 16,-4 1 0-16,0-1 0 0,-4 1 0 16,0 3 0-16,0-14 0 15,-4 10 0-15,-4 1 0 16,0-4 0-16,-4 3 0 0,0-3 0 15,0 4 0-15,0-1 0 16,-4-6 1-16,0 3-1 16,0-8 0-16,0 5 0 15,0-1 0-15,0 1 0 0,0 6 0 16,-4-3 0 0,8 0 0-16,0-3 0 15,0-4 0-15,0 3 0 16,0-7 0-16,12 4 0 15,-4 14 0-15,-4-7 0 16,0-3 0-16,0 3 0 16,0 0 0-16,-1-4 0 15,1 1 0-15,0-4 0 16,0 3 0-16,0 8 0 16,8-1 1-1,0-35-1-15,0 0 0 16,0 15 0-16,-4 3 0 15,4 3-1-15,-4 0 1 16,8 15 0-16,-4-1 0 16,-1 1 0-16,-3-1 0 0,0-3 0 15,-4 4 0-15,-4-1 0 16,0 4 0-16,-4 0 0 16,-4-3 0-16,-4 3 0 15,1 14 0-15,-9-3 0 16,4-1 1-16,-4 1-1 31,0 0 0-31,-4-11 0 0,8 3 1 16,-7-3-1-16,-5 4 0 15,8-4 0-15,-4-7 0 16,0 10 0-16,1 1 0 0,3-8 0 16,-4 8 0-16,-4-1 0 15,4-3 0-15,1-3 0 16,-1 3 0-16,-4 4 0 15,0 3 0-15,0 0 0 16,-3-4 0-16,-5 18 0 0,0 4 0 16,0 0-1-16,1 3 1 15,-5 4 0-15,0 7 0 16,1 3-1-16,-1 8 1 0,0 3-1 16,5 3 1-16,3 4-1 15,4 4 0-15,4 3 0 16,0 3 1-16,1 1-1 15,-5-4 0-15,0 3 0 32,0 4 1-32,1 4 0 15,-5 3 0-15,4 4-1 0,4 0 1 16,0-1 0-16,1 1 0 16,3 7 0-16,0-4 0 15,0 11 0-15,0-4 0 0,4 0 0 16,0-3 0-16,1 0 0 15,-1 7 0-15,0 0-1 16,4-11 1-16,0 0 0 16,0 4 0-16,4 3 0 15,0 0 0-15,4 1-1 16,0-5 1-16,0 1 0 16,4 3 0-16,4 8-1 15,0-5 1 1,4-2 0-16,4-1 0 15,4-3 0-15,-4 0 0 0,4-4 0 16,0-4 0-16,-1 1 0 16,1 0 1-16,0-4-2 15,8 4 1-15,-4-4 0 16,4 0 0-16,-1-3 0 16,5-4 0-16,0 3 0 15,0-2 0-15,-4 2 0 16,-1-3 1-16,-3 0-1 0,0 0 0 15,4 1 0-15,4-1 0 16,3-4 0-16,1 1 0 16,4 3-1-16,0 0 1 0,-1-3 0 15,1 3 0-15,-4-4 0 16,0 4 0-16,3 4 0 16,-3 7 0-16,0 3 0 15,4 4 0-15,-9 3 0 31,1 4 0-31,4-4 0 0,-8 0 0 32,-4 11 0-32,-5 0 0 15,-7 0 0-15,4 0 0 16,-4 0 0-16,-4 3 0 16,-4 1 0-16,0-1 1 0,-4 0-1 15,-4-3 0-15,-4 0 0 16,4-4 1-16,-7 8-1 15,-5-4 0-15,-4-8 0 16,-8-6 0-16,4 0 1 0,-3 0 0 16,-1-4 0-16,-4 0 0 15,0-3 0-15,1-1 0 16,-1 1 0-16,0-7 1 0,1-1-2 16,-1 1 0-16,8-4 0 15,-4 0 1-15,-3 4-2 16,-5-4 1-16,-8 4 0 31,-3-1 0-31,3 5 0 16,-4-1 0-16,1 0 0 15,3 0 0-15,1 7 0 0,-1-7 0 16,8 4-1-16,5 3 1 16,-1-3-1-16,4 0 1 15,0-1 0-15,1 5 0 0,3-5-1 16,-4-6 1-16,8 3-1 15,0 4 0-15,9 0 0 16,-1 3 1-16,0 0-1 16,8 4 0-16,0-1 1 15,8-2 0-15,4-1 0 16,4 4 0-16,4-1-1 16,0-2 1-16,4 2 0 0,3-2 0 31,1-1 0-31,-4-7 0 15,8-3 0-15,0-4 0 16,0 0 0-16,-1-4 1 16,5 1-1-16,4 0 0 15,-4-4 0-15,3 0 0 0,1-4-1 16,-4 4 1-16,4-3 0 16,3-1 1-16,5 1-1 15,4-1 0-15,-1 1 0 16,-3 3 0-16,-4-3 0 0,-4-1 0 15,3 1 0-15,-7 6 0 16,0 4 0-16,4 0 0 16,-1 4-1-16,1-11 1 15,0 4 0-15,0-1 0 0,-1 8 0 16,1 3 0-16,-4 4 0 31,0-1 0-31,-5 1 0 0,1-4 1 0,8 8-1 31,-4 2 0-31,0-3 0 16,-5 4 0-16,1 0 0 16,-4 0 0-16,-4-1 0 0,-4-2 0 15,-4-5 0-15,-8 5 0 16,0 2 0-16,-8-6 0 16,-4 3 0-16,0 4 1 0,-8-7-1 15,4-11 0-15,0 0 0 16,1 4 0-16,3-1 0 15,0 1 0-15,-4 0 0 16,0-4 1-16,0 0-1 16,-4-4 1-16,4 1-1 0,-3-4 1 15,-1 0 0-15,0 0 0 16,0 0-1-16,0 0 0 16,0 0 0-16,1 0 0 0,3 0-1 15,-4-3 1-15,12-1-1 16,-8 4 1-16,4 1-1 15,0-1 0-15,0 0 1 16,0 0 0-16,4 0 0 31,0-4 0-31,1 4-1 16,-1 0 1-16,4 0 0 0,0 4 0 16,0-4 0-16,-4 4 0 15,8-1-1-15,-4 1 1 16,4-4 0-16,-4 0 0 0,4 0 0 15,0 7 0-15,0-3 0 16,0-1 0-16,0 1 0 16,0 3 0-16,0 0 0 15,0 0 0-15,4 0 0 16,-4 0 0 0,0-3 0-16,0 7 0 15,0-4 0-15,0 0 0 16,0-4 0-16,0 5 0 15,0-1 0-15,0 0 0 0,0 0 0 16,0 0 0-16,0 4 0 16,0-4 0-16,0-4 0 15,-4 1 0-15,0-1 0 16,0 1 0-16,0-4 0 16,0 0 0-16,4 0 0 15,0 4 0-15,0-4 0 0,0 0 0 16,0 0 0-16,0 0 1 15,0 0-1-15,0-3 0 16,0-1 0-16,0-3 1 0,0 0 0 16,0 0 0-16,0 0-2 15,0-7 0-15,4 0-6 32,-4 0 1-32,4 3-7 15,-4-3 1-15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33:44.63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9154A04-6D0F-4988-88FC-DC518EA1F0B5}" emma:medium="tactile" emma:mode="ink">
          <msink:context xmlns:msink="http://schemas.microsoft.com/ink/2010/main" type="writingRegion" rotatedBoundingBox="22240,9829 23976,8949 24147,9286 22412,10167">
            <msink:destinationLink direction="with" ref="{1307F701-60FE-4972-8E35-902B09E396C9}"/>
          </msink:context>
        </emma:interpretation>
      </emma:emma>
    </inkml:annotationXML>
    <inkml:traceGroup>
      <inkml:annotationXML>
        <emma:emma xmlns:emma="http://www.w3.org/2003/04/emma" version="1.0">
          <emma:interpretation id="{753ACF44-6F51-4695-A9BF-73A4398ACDA5}" emma:medium="tactile" emma:mode="ink">
            <msink:context xmlns:msink="http://schemas.microsoft.com/ink/2010/main" type="paragraph" rotatedBoundingBox="22240,9829 23976,8949 24147,9286 22412,10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9EE1E0-094D-4C39-9C6C-949B8B9660F4}" emma:medium="tactile" emma:mode="ink">
              <msink:context xmlns:msink="http://schemas.microsoft.com/ink/2010/main" type="line" rotatedBoundingBox="22240,9829 23976,8949 24147,9286 22412,10167"/>
            </emma:interpretation>
          </emma:emma>
        </inkml:annotationXML>
        <inkml:traceGroup>
          <inkml:annotationXML>
            <emma:emma xmlns:emma="http://www.w3.org/2003/04/emma" version="1.0">
              <emma:interpretation id="{3E955495-0CC5-4C08-B091-2B1D9C71ED97}" emma:medium="tactile" emma:mode="ink">
                <msink:context xmlns:msink="http://schemas.microsoft.com/ink/2010/main" type="inkWord" rotatedBoundingBox="22240,9829 23976,8949 24147,9286 22412,10167">
                  <msink:destinationLink direction="with" ref="{874B8B34-74BC-4A11-A3D9-948DC74A0CB0}"/>
                </msink:context>
              </emma:interpretation>
            </emma:emma>
          </inkml:annotationXML>
          <inkml:trace contextRef="#ctx0" brushRef="#br0">122 99 18 0,'8'-4'9'0,"0"4"1"16,-8 0 0-16,0 0-9 16,0 0 1-16,0 0 0 15,0 0 0-15,4 0-2 16,-4 7 0-16,-4-3 2 16,0 3 0-16,-4 0 0 0,0-4 0 0,0 5 0 15,-4-1 0-15,0 3-1 16,4 1 1-16,-4 0-1 15,0-1 0-15,1 1 0 32,3 0 0-32,0-1 0 15,4-3 0-15,-4-3 0 0,4-1 0 16,0-3 0-16,0 0 0 16,4 0 0-16,-4-3 0 15,4 3-1-15,0 0 1 0,4-7-1 16,0 0 1-16,0 0-1 15,4 0 0-15,0-1-1 16,0 1 1-16,4-3 0 16,-1 3 0-16,-3-1 0 15,4 5 0-15,0-4 0 16,0-4 1-16,0 0-1 16,-4-3 0-16,0 4 0 0,-4-12 0 15,4 12 0-15,-4-5 1 16,4 5-2-16,-4 3 1 0,0 0 0 15,0-1 0-15,0 1-1 16,-4 7 1-16,4-7 0 31,-4 7 0-31,0 0 0 16,0 0 0-16,4-3 0 16,-4 3 0-16,3-4 0 15,-3 4 0-15,12 0 0 16,-4 4 1-16,0-1-1 0,0-3 0 15,0 4 0 1,4-1 0-16,4 1 0 0,-4-1 1 16,4 1-1-16,0 0 0 15,3-1 0-15,-3 1 1 16,4-1-1-16,-4 1 0 31,8-1 0-31,-4 4 1 0,-4 1-1 16,-5-5 1-16,1 1-1 15,0-1 1-15,0 1-1 16,-4-1 0-16,0-3 0 16,0 4 0-16,0-4 0 15,0 0 1-15,-8 0-3 16,0 3 1-16,-4 8-10 16,-8-7 1-16</inkml:trace>
          <inkml:trace contextRef="#ctx0" brushRef="#br0" timeOffset="5510.57">1257-692 15 0,'-8'0'7'0,"12"-4"4"16,-4 4 2-16,0 0-11 16,0 0 0-16,0 0 1 15,0 0 1-15,4-3-4 32,-4 3 0-32,0 0 4 15,0 0 0-15,0 0-1 0,0 0 1 0,4 3-1 16,-4-3 0-16,0 0-1 15,0 0 1-15,0 0-2 16,0 0 1-16,4 0-1 16,-4 0 0-16,0 0 0 15,0 0 0-15,4 4 0 16,0-1 0-16,-4 1-1 16,4-1 1-16,0 1 0 0,-4 3 0 15,8 0-1-15,-4 3 1 31,0-3-1-31,4 0 1 16,0 8 0-16,-1-1 0 16,1 0 0-16,-4 0 0 0,4 3-1 15,-4-3 1-15,4 1 0 16,0-5 0-16,-4 1-1 16,0 3 0-16,4 0 0 15,-4 0 1-15,0 0-1 16,0-3 0-16,0 3 0 15,-4-4 1-15,0 1-1 0,0-1 1 16,0-3-1-16,0 0 0 16,0 0 0-16,0 0 1 0,0-3-1 15,0 0 1-15,0-1-1 16,0 1 0-16,0-1 0 16,0 1 1-16,0-1-1 31,0 1 0-31,0-4 0 15,0 3 0-15,0-3 0 0,0 0 0 16,0 0 0-16,0 0 1 16,0 0-1-16,0 0 1 15,0 0-1-15,0 0 1 16,0 0-1-16,0 0 0 0,0 0 0 16,0 0 0-16,0 0 0 15,4-7 0-15,0 0 0 16,0 0 0-16,4 0 0 15,-4-4 1-15,8-3-1 16,0-3 0-16,3-4 0 0,1 7 0 16,0-1 0-16,8-2 0 31,0-4 0-31,0 0 0 16,-1-4 0-16,1 4 0 0,-4 0 0 15,0 7 1-15,-4-4-2 16,4 4 1-16,-8 3 0 15,-1 1 0-15,-3 3 0 16,0 3 0-16,-4-3 0 16,-4 7 0-16,0 0 0 15,0 0 0-15,-4 0-4 16,4 0 1-16,0 0-9 16,-4 0 1-16,0-7-4 15,8 0 1-15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8:58:06.0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31 885 258,'-14'14'160,"14"-14"-7,0 0-77,0 0-31,-18-14-6,18 14-4,11-26-18,10 15-1,-5-17-10,10 2 1,1-10-5,10-2 0,-9-5 3,11 0-5,-6-7 3,4-4-4,-3 2 2,-1 3-3,-3-2 3,-3 1-2,-4 2 2,-6 5-3,1 2 3,-4 4-1,0 8 1,-3-2-2,3 7 3,-5-1-3,-9 25 3,17-27-2,-17 27 2,0 0 0,15-23 1,-15 23 1,0 0 1,0 0 1,0 0 0,0 0 0,-22 10-1,22-10 0,-8 29 0,8-12-1,-2 8-1,2 3 1,0 2-2,0 12 2,0-4-2,0 7 2,3 3-3,10 3 3,-4-1-4,1-1 3,6 1-3,-2 0 3,2-3-4,0-1 4,-7-6-3,7 1 3,-15-3 4,8-4-7,-4-2 7,-3-7-7,0 1 6,-2-26-7,4 34 7,-4-34-7,0 0 3,3 19-1,-3-19-1,0 0 2,0 0-7,0-13-6,0 13-35,-19-3-111,19 3-10,-23-14-9,23 14-9,-32-23-9</inkml:trace>
  <inkml:trace contextRef="#ctx0" brushRef="#br0" timeOffset="1">242 650 226,'0'0'148,"0"0"5,-22 0-79,22 0-11,0 0-13,22 0-12,-22 0-9,32-16-7,-32 16-5,41-23-5,-22 13-3,9 4-3,-6-2 0,6 5-3,-3-3-1,-1 0 0,1 1-1,1-6-1,5 1-2,-5 2-2,4 0-5,-11 0-9,18 14-47,-37-6-85,20 2-6,-20-2-17,0 0-2</inkml:trace>
  <inkml:trace contextRef="#ctx0" brushRef="#br0" timeOffset="2">1241-877 125,'0'0'116,"0"0"-6,-26 0-12,26 0-13,0 0-17,-18 8-13,-10-8-15,26 26-7,-24-19-8,19 22-3,-18-9-5,16 13-4,-7-4-5,11 4 0,3-7-4,2 2 0,2-6-2,-2-22 1,39 24-1,-13-20 0,4-4 0,4-7-2,-2-11 2,-1-4-2,-6-6 3,-2-4-4,-5 2 3,-11-2-3,-6 2 3,-1-3-2,0 10 3,-8-3-2,8 26 3,-34-29-1,11 18 2,0 11 1,-3 0 0,3 6 2,-4 4-1,6 6 0,-4 2-2,8 5 1,-1-2-2,6 3 0,1-3-2,6 5 0,3-3-1,2-23 0,7 33-1,-7-33 1,32 17-1,-7-17 0,-2 0 1,3-8-2,1-10 2,-3-10-1,-3-1 2,-5-4-3,-9 0 3,-5 0-2,-2 6 2,-7 1-1,-11 4 1,-6 14 0,-6 1-1,3 7 2,-6 13-1,3 5 1,3 9-1,4 10 1,6-2-2,4 8 2,10-4-2,3-3 1,9-2-2,8-5 1,13-10-1,4-11 1,1-8-1,6 0-1,-1-11 1,-3-15 0,-5-3 0,-7 3-1,-9-5 2,-15-1-2,-1 11 2,0 21-1,-22-32 1,-3 30-2,-2 2 2,-3 2-1,4 14 0,-4 3 0,10 2 0,5 5 0,2-2-1,13-2 2,0 0-2,0-22 2,41 21-1,-13-17 0,0-4 0,2-17 0,-3 0 1,-6-8-1,-5-3 1,-7 4-1,-9-2 0,0 7-4,0 19-24,-25-5-130,25 5-5,-30 5-16,30-5-12,-27 7-10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8:58:06.1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-39 1115 135,'2'-39'144,"-2"39"8,39-6-75,-32-20-8,24 18-7,-15-17-14,28 17-10,-15-18-14,20 15-3,-8-5-10,8 3 1,-3 3-7,5 7 0,-10 0-2,6 3-1,-8 0-1,-4 15-4,-1-6 4,-9 12-4,-25-21 4,24 44-3,-24-23 3,0 8-3,-19 0 2,-6 2 3,-8 1-4,-8 1 3,1 1-2,-5-3 2,3-6-3,-4 0 3,6-7-1,4-2 3,1-1-1,7-7 1,3-7 1,25-1 0,-32 0-1,32 0 1,0 0 0,0 0-2,-3-24 1,3 24-1,17-18 0,3 9 0,1-4 1,4 10 0,-1-5-1,8 4 0,-2 0-1,0 4 0,2 0 0,3 10 0,-5-1-2,0 5 2,-3 2-1,-3 4 2,-2 2-1,-8 3 1,-4 1-1,-8 5 3,-2-6-2,0 9 2,-10-2-2,-6 1 3,-7 1-3,-2 2 2,-7-12-2,-1 7 1,-8-7-1,-5 0 0,-5-6-1,0-6 0,-6-1-1,3-6 1,-5-5 0,5 0 0,3 0-1,6 0 0,8-5-1,2 0-3,16 5-19,-20 0-138,39 0-2,-25 0-19,25 0-8,-10-24-14</inkml:trace>
  <inkml:trace contextRef="#ctx0" brushRef="#br0" timeOffset="1">180 1086 158,'0'0'148,"0"0"-39,0 0-12,-25 15-9,25 9-19,-19-23-16,19 32-15,-25-17-8,20 28-6,-20-12-7,14 17 0,-10-5-6,11 12 1,-10-7-4,10 8 0,-4-13-3,5 4 1,0-4-4,2-11 2,0-4-2,3-8 1,4-21-2,-9 22 0,9-22-4,0 0-10,0 0-31,-7-34-113,7 2-2,0-7-18,0 3-8</inkml:trace>
  <inkml:trace contextRef="#ctx0" brushRef="#br0" timeOffset="2">277 131 122,'0'-29'90,"0"29"1,-11-17 1,11 17-10,-28-12-10,28 12-15,-35 0-12,35 0-8,-46 4-7,46-4-7,-41 25-6,31-2 0,-11-13-7,17 13 1,-5-4-4,9 5-1,0-1-2,7 0 0,6-3-2,8-4 0,-2-3-1,9-9 1,-1-4-1,-1 0 0,-3-11 1,2-11-2,-7-3 2,-2-3-1,-4-6 1,-9 4-2,-3-1 2,0 2-1,-3-2 1,-13 7-2,16 24 3,-39-27-1,14 18 3,-1 9 1,-6 0 0,4 9 2,-7 2-1,10 11 2,-1-4-3,4 13 2,5-7-4,10 4 0,0-2-2,7-2 0,1 2-2,12-4 1,-13-22 0,39 31-1,-20-26 1,4-2 0,0-3 0,-2 0 0,-21 0 1,37-37-2,-21 13 2,-5-4-2,-3-4 2,-2 5-1,-6-2 0,0 12-1,0 17 1,-23-26 1,0 26-1,-4 6 2,-3 6-2,4 12 0,1-2 0,2-5 1,23-17-2,-28 32 2,28-32-2,0 0 0,11 0 1,-11 0-1,31-25 2,-31 25-2,25-28 0,-25 28-4,0 0-11,0-21-40,0 21-104,0 0-6,0 21-15,0-21-11</inkml:trace>
  <inkml:trace contextRef="#ctx0" brushRef="#br1" timeOffset="3">-567 861 105,'0'0'130,"0"0"-31,0 0-13,7-23-19,-7 23-10,0 0-21,27-16-1,-27 16-12,0 0-4,16-31-5,-16 31-7,23-12-1,-23 12-2,26-16 0,-26 16-2,34-17 1,-13 4-2,-21 13 1,40-28-1,-40 28 1,34-32-1,-34 32 2,30-33-3,-30 33 2,26-34-2,-26 34 1,32-32-2,-32 32 2,30-27-1,-30 27 0,28-23 0,-28 23 1,29-20-1,-29 20 1,19-22-1,-19 22 1,14-26 0,-14 26 1,11-24-1,-11 24 3,0 0-1,7-26 0,-7 26 0,0 0-11,0 0-118,-14 0-11,14 0-15,0 0-8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42:24.2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CE9C14-D4DF-43E9-949A-F6A6050F5EF4}" emma:medium="tactile" emma:mode="ink">
          <msink:context xmlns:msink="http://schemas.microsoft.com/ink/2010/main" type="writingRegion" rotatedBoundingBox="22631,4470 24386,4782 24226,5678 22472,5365"/>
        </emma:interpretation>
      </emma:emma>
    </inkml:annotationXML>
    <inkml:traceGroup>
      <inkml:annotationXML>
        <emma:emma xmlns:emma="http://www.w3.org/2003/04/emma" version="1.0">
          <emma:interpretation id="{E6F6F23B-BDC6-42E2-8B24-0F3C76943E3A}" emma:medium="tactile" emma:mode="ink">
            <msink:context xmlns:msink="http://schemas.microsoft.com/ink/2010/main" type="paragraph" rotatedBoundingBox="22631,4470 24386,4782 24226,5678 22472,5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B18F29-54E6-4997-AA80-426B992B884E}" emma:medium="tactile" emma:mode="ink">
              <msink:context xmlns:msink="http://schemas.microsoft.com/ink/2010/main" type="line" rotatedBoundingBox="22631,4470 24386,4782 24226,5678 22472,5365"/>
            </emma:interpretation>
          </emma:emma>
        </inkml:annotationXML>
        <inkml:traceGroup>
          <inkml:annotationXML>
            <emma:emma xmlns:emma="http://www.w3.org/2003/04/emma" version="1.0">
              <emma:interpretation id="{9E26A35C-6BC2-4305-898A-B19377EDFCBE}" emma:medium="tactile" emma:mode="ink">
                <msink:context xmlns:msink="http://schemas.microsoft.com/ink/2010/main" type="inkWord" rotatedBoundingBox="22631,4470 24386,4782 24226,5678 22472,5365"/>
              </emma:interpretation>
            </emma:emma>
          </inkml:annotationXML>
          <inkml:trace contextRef="#ctx0" brushRef="#br0">-2 219 16 0,'-4'4'8'0,"8"-1"-6"0,0-10 8 0,0 0-9 16,4 3 0-16,4 1 1 15,3-4 0-15,1-4-3 16,4 4 1-16,4-3 2 16,0 3 0-16,0 0-1 15,-5 3 0-15,1 4 1 0,0 0 0 16,-4 4-1-16,0 3 1 16,-4 0-1-16,0 3 0 15,-4 11 1-15,0 1 0 16,-1-1-1-16,-3 7 1 0,0-3-1 15,-4-1 0-15,0-2 1 16,0 2 0-16,0 1-2 16,0-7 1-16,0-1 0 31,0-3 0-31,0-3 0 16,0-8 0-16,0 1 0 0,0-4 0 15,4-7 0-15,-4 0 0 16,4 0-1-16,-4-7 1 15,4-8-1-15,0 1 1 0,0-3-1 16,0-5 0-16,0 1 0 16,4 0 1-16,0-4-1 15,0 0 0-15,-4 1 0 16,0 2 1-16,0 5-1 16,0-1 0-16,-4 4-1 15,0 3 1-15,4 4-1 0,0 0 1 16,0 3-1-16,0 4 1 15,4 0-1-15,0 4 0 16,3-1 0-16,5 4 1 16,4 4-1-16,0-1 1 15,4 1 0-15,0-4 0 16,-4 3 1-16,-1-3 1 16,-3 0-4-16,-4-3 0 15,0-1-8-15,12 8 1 0</inkml:trace>
          <inkml:trace contextRef="#ctx0" brushRef="#br0" timeOffset="454.08">343-194 16 0,'-4'11'8'0,"4"-15"2"15,0 4 3-15,0 0-11 16,0 0 1-16,0 0 0 16,0 0 0-16,0 0-4 15,4 0 0-15,4-3 3 16,8 3 1-16,4-4-2 16,3 4 1-16,5-3-1 15,0 3 0-15,0 0 0 0,0-7 0 16,-5 0 0-16,1 0 0 15,0-4 0-15,0 7 0 16,-4-3-1-16,0 4 0 0,-5-1-7 16,1-3 0-16,0 4-2 31,0-1 0-31</inkml:trace>
          <inkml:trace contextRef="#ctx0" brushRef="#br0" timeOffset="773.04">708-370 25 0,'-4'7'12'0,"4"-18"-14"0,0 11 21 0,0 0-19 16,8-3 0-16,0-1 0 15,4 4 1-15,4 0-1 16,0 0 0-16,4 4 0 15,-1-1 1-15,1 4-1 0,-4 0 1 16,0 4-1-16,-4 0 1 16,0-1-1-16,-4 4 1 0,-4 0 0 31,-4 4 1-31,-4 0-1 16,-4-1 1-16,-4-6-1 15,0 3 0-15,-4 0-2 16,4 0 1-16,0-3-8 15,4-1 0-15</inkml:trace>
          <inkml:trace contextRef="#ctx0" brushRef="#br0" timeOffset="1174.29">1081-67 22 0,'-8'7'11'0,"4"-10"-8"0,0 3 13 31,-4 7-15-31,-4 0 1 0,1 4 0 15,-1-4 1 1,-12 24-3 0,-4 5 1-16,4 2 1 15,0 8 1-15,5 0-2 0,-1 0 1 16,4 0-1-16,4 3 1 16,0-6-2-16,4-1 0 15,0-10 0-15,8-1 0 0,0-9 0 16,4-5 0-16,4-6-8 15,0-8 0-15,4-6-1 16,0-8 1-16</inkml:trace>
          <inkml:trace contextRef="#ctx0" brushRef="#br0" timeOffset="1872.62">978 378 17 0,'-8'-14'8'0,"12"24"-1"0,-4-10 7 15,0 0-13-15,8 0 1 16,0 0 0-16,8 0 1 31,4 4-4-31,3-4 1 0,1 0 1 16,8 0 1-16,-4-4-1 0,-8-3 0 15,7 0 1-15,-7 0 0 16,0 0-7-16,0-4 1 16,4 4-3-16,0-3 0 15</inkml:trace>
          <inkml:trace contextRef="#ctx0" brushRef="#br0" timeOffset="1572.4">1212 7 17 0,'-4'0'8'0,"16"14"-2"16,-12-14 11-16,0 0-16 16,-4 4 1-16,0 3 0 0,0 7 1 15,-4 0-3-15,0 7 1 16,0 1 1-16,0 2 1 15,0 8-1-15,-3 0 0 16,3 7-1-16,0-1 1 16,4-2-2-16,0-5 1 0,4-2-1 15,0 2 0-15,0-6 0 16,0 0 0-16,8-4 0 31,0-3 0-31,4-4 0 16,7 0 1-16,-7-7-1 0,0 3 1 15,0-10-1-15,0 0 0 16,4-3-3-16,0-4 0 16,0 0-6-16,0 3 0 15</inkml:trace>
          <inkml:trace contextRef="#ctx0" brushRef="#br0" timeOffset="2222.19">1621 14 20 0,'8'0'10'0,"20"46"-7"16,-20-32 13-16,3 8-16 0,5 6 1 15,0 11 0-15,0 3 1 16,4 4-2-16,-8 3 0 15,-4-6 1-15,-4-1 1 16,-4-3 0-16,-8-1 0 16,0-6 0-16,-8-4 0 0,-8-6-4 15,4-1 0-15,-3 0-5 32,-1 4 0-32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8:58:06.1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-7 116 99,'0'0'119,"0"15"-6,0-15-25,9 25-8,-9-25-20,9 25-7,-9-25-15,12 31-5,-12-31-8,18 35-5,-18-35-6,26 35-3,-12-12 4,13 4-6,-6-1 5,11 3-8,-8-3 9,10 6-9,-8-7 9,11 7-9,-5-14 1,2 8-5,1 0 2,6-4 1,3-1-3,5 4 1,-5-4-2,9 3 2,-2 7-2,4-4 2,2 0-2,-1 3 2,2-2-3,8 2 3,1-4-3,3-1 1,1 6-1,3-12 1,-2 5-1,1-4 0,1 1 0,-9 2 0,-1-6 0,1 1 0,-5-2-1,3 4 2,3-7-1,-1-2 0,7-2 0,8 3 0,-1-2 0,4-3 0,5 1 0,-6 0-1,6-3 1,-5 1 0,-2 4-1,-2-2 1,3 0 0,-1 0 0,0-3-1,7-4 1,2-1 0,0 0-1,2 0 1,2-6 0,-10-2 0,4-2-1,1 0 2,-3-6-1,-3 2 1,5-6-1,1-1 1,2 2-1,6-6 1,0 1-2,1-2 2,-3 2-1,-5-1 2,-7 1-2,-9-2 2,-2 2-1,-1-2 2,-6 3-1,-1-4 0,1 4 0,-9-3 0,4 2-1,2-1 1,-7 8-2,-9-6 1,1 7-2,-6-2 2,-2 2-1,0-2 1,-2 2-1,5-9 1,1 3-1,1 4 1,2-8-1,-1 9 1,0-5 3,-5-4-10,-1 8 9,-6 1-9,-1-3 9,-5 1-8,1 2 7,-2 0-7,1-3 4,3-1 2,0 4-2,0 0 3,7 0-3,-4-2 2,-1 5-1,0-1 1,-4 1-1,0 2 1,-1-2-1,-27 14 1,33-21-2,-33 21 2,23-24-1,-23 24 1,15-31-1,-15 31 1,7-28-1,-7 28 1,5-29-1,-5 29 1,5-27 0,-5 27 0,0 0-1,2-23-1,-2 23-5,0 0-24,0 0-122,0 0-3,0 0-17,0 0-10,0 0-10</inkml:trace>
  <inkml:trace contextRef="#ctx0" brushRef="#br0" timeOffset="1">3768 932 217,'0'0'160,"0"0"-8,-16-29-56,16 29-28,0 0-16,0 0-12,0 0-12,0 0-10,0 0-3,11-12-1,-11 12-2,0 0-1,0 0-2,21 0 0,-21 0-2,23 0 0,-23 0-2,33-7-1,-13 6-1,4 1-1,3 0-1,-1 0-1,-1 0 0,7 0 1,-6 0-1,6 7 0,7-6 0,1 1 1,8-2-1,0 5 1,3-4-1,5 7 1,-4-6-1,1 3 0,-6 0 1,-3 1-1,-3-4 0,-2 4 0,-6-6 0,-1 0-1,-9 0 1,0 7 0,-23-7 0,30 0 1,-30 0-1,0 0 1,21 0-1,-21 0 1,0 0 0,0 0-1,0 0 0,-16 9 1,16-9-1,-30 20 0,30-20 0,-32 24 0,32-24-1,-40 39 1,15-13 0,0-2 0,-3 8-1,-2-4 2,-2 3-2,1 1 2,-1 1-2,0-4 2,4-1-2,-4-3 1,2 0 0,4-4 1,1 0-2,0-9 2,1 4-1,1-3 1,23-13-1,-32 16 1,32-16 0,-23 4-1,23-4 0,0 0-4,0 0-33,0 0-123,0 0 3,9-27-22,10 2-6,1-5-14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8:58:06.1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6827 1913 128,'0'0'114,"0"0"-22,19-16-9,-19 16-16,0 0-12,21-8-13,-21 8-4,0 0-5,-7-25-4,7 25-5,0 0-3,-19-16-5,-2 4-2,21 12-2,-25-22-2,25 22-2,-27-28 1,27 28-2,-30-32 1,30 32 0,-31-34 1,13 11 5,-7-9-10,4 8 9,-5-8-9,1 5 8,-7-8-8,7 2 6,-5-8-8,6 8 2,-8-6 4,6-1-5,-10-3 3,4 3-4,-5-10 3,4 1-3,-6-8 3,4 5-4,-4 0 3,4-1-3,-2-2 2,1 0-2,-1 6 2,-3 2-3,-3 5 3,-4-5-3,-3 7 2,-4-8 1,-5 8-7,-1 3 7,-1 0-7,-3 1 6,4-3-6,-2 5 7,4 8-8,-6-2 4,6-2 3,-7 10-2,0-2 1,-1-2-1,-4 5 1,-3 0-2,1-4 3,-6 5-3,1 2 2,-3 0-1,-1 2 1,0 0-1,1 1 1,3 0-1,-3 4 0,5-6 1,-1 10-1,2-1 0,-2-1 1,0 7-1,0-3 0,2 3 0,-4 0 0,4 0 1,0 3-1,0 2 0,1-1 0,3 0 0,3 1 0,1 7 1,-2-3-1,2 2 0,6 2 0,-5-1 1,1 6-2,1-3 1,-4 5-1,2 1 1,-8-1-1,-4-1 2,2 0-2,1 6 1,0-1-1,0 2 1,3 0-2,1-2 3,10 4 4,-5 3-7,1-5 7,6 3-7,1-3 7,1-2-7,-1 9 7,8-6-7,-6-3 1,6 4 1,-1 3-1,-6 1 2,-2 5-3,-2-1 3,1 0-2,1 4 2,4-7-2,2 7 1,-1-1-1,9-2 1,5 1-1,1-3 2,4 1-3,-1 3 3,3-5-3,-9 5 4,3-9-3,-1 0 1,2 4 0,-2-4 1,5-2-2,-3-7 2,4-1-2,6 6 2,-4-6-3,1 0 3,1-4-2,-1 6 1,-3-1-2,-1-1 3,-3 5 5,4 0-9,1-5 9,0 1-9,7-1 9,6-6-9,19-14 9,-23 24-10,23-24 4,0 0-1,0 0 0,0 0-3,11 2-6,-11-2-4,0 0-16,0 0-26,0 0-101,0 0-1,0 0-22,0 0-1</inkml:trace>
  <inkml:trace contextRef="#ctx0" brushRef="#br0" timeOffset="1">175 1219 191,'0'0'118,"0"0"-16,0 0-4,2-27-24,-2 27-18,0 0-14,0 0-8,0 0-8,5 17-6,-5-17-5,-7 24-2,7-24-5,-18 35-1,18-35-3,-24 40 1,10-15-3,3-1 2,-5 1-2,0 4 1,0-5-2,1 2 3,-7 5 3,5-1-3,-1 4 4,-3 2-9,3-3 8,1 0-9,1 0 9,-2 1-9,2-6 2,0 1-3,-5 1 2,5-6 2,-1 2-1,1-3 2,-2 3-3,9-2 2,-8 2-1,4-6 2,4 3-2,9-23 1,-10 30-1,10-30 1,0 0 1,-9 21 0,9-21 1,0 0-1,0 0 1,18-13 1,-18 13-1,17-20-1,-17 20 0,23-17 0,-23 17-1,25-12 0,-25 12 0,35-14 0,-7 4 0,-1 4 0,5-5 1,7-2 0,1 1 0,4-2-1,2 4 1,-2 1-1,4-4 0,0 5 0,-3-1 0,0-1-1,0 4 1,-4-2 0,-7 4-1,-3 0 1,-6 0-1,-2 0-2,-4 4-8,-19 0-62,0 0-82,0 0-3,0 0-22,0 0-6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9T01:00:44.5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31 885 258,'-14'14'160,"14"-14"-7,0 0-77,0 0-31,-18-14-6,18 14-4,11-26-18,10 15-1,-5-17-10,10 2 1,1-10-5,10-2 0,-9-5 3,11 0-5,-6-7 3,4-4-4,-3 2 2,-1 3-3,-3-2 3,-3 1-2,-4 2 2,-6 5-3,1 2 3,-4 4-1,0 8 1,-3-2-2,3 7 3,-5-1-3,-9 25 3,17-27-2,-17 27 2,0 0 0,15-23 1,-15 23 1,0 0 1,0 0 1,0 0 0,0 0 0,-22 10-1,22-10 0,-8 29 0,8-12-1,-2 8-1,2 3 1,0 2-2,0 12 2,0-4-2,0 7 2,3 3-3,10 3 3,-4-1-4,1-1 3,6 1-3,-2 0 3,2-3-4,0-1 4,-7-6-3,7 1 3,-15-3 4,8-4-7,-4-2 7,-3-7-7,0 1 6,-2-26-7,4 34 7,-4-34-7,0 0 3,3 19-1,-3-19-1,0 0 2,0 0-7,0-13-6,0 13-35,-19-3-111,19 3-10,-23-14-9,23 14-9,-32-23-9</inkml:trace>
  <inkml:trace contextRef="#ctx0" brushRef="#br0" timeOffset="1">242 650 226,'0'0'148,"0"0"5,-22 0-79,22 0-11,0 0-13,22 0-12,-22 0-9,32-16-7,-32 16-5,41-23-5,-22 13-3,9 4-3,-6-2 0,6 5-3,-3-3-1,-1 0 0,1 1-1,1-6-1,5 1-2,-5 2-2,4 0-5,-11 0-9,18 14-47,-37-6-85,20 2-6,-20-2-17,0 0-2</inkml:trace>
  <inkml:trace contextRef="#ctx0" brushRef="#br0" timeOffset="2">1241-877 125,'0'0'116,"0"0"-6,-26 0-12,26 0-13,0 0-17,-18 8-13,-10-8-15,26 26-7,-24-19-8,19 22-3,-18-9-5,16 13-4,-7-4-5,11 4 0,3-7-4,2 2 0,2-6-2,-2-22 1,39 24-1,-13-20 0,4-4 0,4-7-2,-2-11 2,-1-4-2,-6-6 3,-2-4-4,-5 2 3,-11-2-3,-6 2 3,-1-3-2,0 10 3,-8-3-2,8 26 3,-34-29-1,11 18 2,0 11 1,-3 0 0,3 6 2,-4 4-1,6 6 0,-4 2-2,8 5 1,-1-2-2,6 3 0,1-3-2,6 5 0,3-3-1,2-23 0,7 33-1,-7-33 1,32 17-1,-7-17 0,-2 0 1,3-8-2,1-10 2,-3-10-1,-3-1 2,-5-4-3,-9 0 3,-5 0-2,-2 6 2,-7 1-1,-11 4 1,-6 14 0,-6 1-1,3 7 2,-6 13-1,3 5 1,3 9-1,4 10 1,6-2-2,4 8 2,10-4-2,3-3 1,9-2-2,8-5 1,13-10-1,4-11 1,1-8-1,6 0-1,-1-11 1,-3-15 0,-5-3 0,-7 3-1,-9-5 2,-15-1-2,-1 11 2,0 21-1,-22-32 1,-3 30-2,-2 2 2,-3 2-1,4 14 0,-4 3 0,10 2 0,5 5 0,2-2-1,13-2 2,0 0-2,0-22 2,41 21-1,-13-17 0,0-4 0,2-17 0,-3 0 1,-6-8-1,-5-3 1,-7 4-1,-9-2 0,0 7-4,0 19-24,-25-5-130,25 5-5,-30 5-16,30-5-12,-27 7-10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9T01:00:44.5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-39 1115 135,'2'-39'144,"-2"39"8,39-6-75,-32-20-8,24 18-7,-15-17-14,28 17-10,-15-18-14,20 15-3,-8-5-10,8 3 1,-3 3-7,5 7 0,-10 0-2,6 3-1,-8 0-1,-4 15-4,-1-6 4,-9 12-4,-25-21 4,24 44-3,-24-23 3,0 8-3,-19 0 2,-6 2 3,-8 1-4,-8 1 3,1 1-2,-5-3 2,3-6-3,-4 0 3,6-7-1,4-2 3,1-1-1,7-7 1,3-7 1,25-1 0,-32 0-1,32 0 1,0 0 0,0 0-2,-3-24 1,3 24-1,17-18 0,3 9 0,1-4 1,4 10 0,-1-5-1,8 4 0,-2 0-1,0 4 0,2 0 0,3 10 0,-5-1-2,0 5 2,-3 2-1,-3 4 2,-2 2-1,-8 3 1,-4 1-1,-8 5 3,-2-6-2,0 9 2,-10-2-2,-6 1 3,-7 1-3,-2 2 2,-7-12-2,-1 7 1,-8-7-1,-5 0 0,-5-6-1,0-6 0,-6-1-1,3-6 1,-5-5 0,5 0 0,3 0-1,6 0 0,8-5-1,2 0-3,16 5-19,-20 0-138,39 0-2,-25 0-19,25 0-8,-10-24-14</inkml:trace>
  <inkml:trace contextRef="#ctx0" brushRef="#br0" timeOffset="1">180 1086 158,'0'0'148,"0"0"-39,0 0-12,-25 15-9,25 9-19,-19-23-16,19 32-15,-25-17-8,20 28-6,-20-12-7,14 17 0,-10-5-6,11 12 1,-10-7-4,10 8 0,-4-13-3,5 4 1,0-4-4,2-11 2,0-4-2,3-8 1,4-21-2,-9 22 0,9-22-4,0 0-10,0 0-31,-7-34-113,7 2-2,0-7-18,0 3-8</inkml:trace>
  <inkml:trace contextRef="#ctx0" brushRef="#br0" timeOffset="2">277 131 122,'0'-29'90,"0"29"1,-11-17 1,11 17-10,-28-12-10,28 12-15,-35 0-12,35 0-8,-46 4-7,46-4-7,-41 25-6,31-2 0,-11-13-7,17 13 1,-5-4-4,9 5-1,0-1-2,7 0 0,6-3-2,8-4 0,-2-3-1,9-9 1,-1-4-1,-1 0 0,-3-11 1,2-11-2,-7-3 2,-2-3-1,-4-6 1,-9 4-2,-3-1 2,0 2-1,-3-2 1,-13 7-2,16 24 3,-39-27-1,14 18 3,-1 9 1,-6 0 0,4 9 2,-7 2-1,10 11 2,-1-4-3,4 13 2,5-7-4,10 4 0,0-2-2,7-2 0,1 2-2,12-4 1,-13-22 0,39 31-1,-20-26 1,4-2 0,0-3 0,-2 0 0,-21 0 1,37-37-2,-21 13 2,-5-4-2,-3-4 2,-2 5-1,-6-2 0,0 12-1,0 17 1,-23-26 1,0 26-1,-4 6 2,-3 6-2,4 12 0,1-2 0,2-5 1,23-17-2,-28 32 2,28-32-2,0 0 0,11 0 1,-11 0-1,31-25 2,-31 25-2,25-28 0,-25 28-4,0 0-11,0-21-40,0 21-104,0 0-6,0 21-15,0-21-11</inkml:trace>
  <inkml:trace contextRef="#ctx0" brushRef="#br1" timeOffset="3">-567 861 105,'0'0'130,"0"0"-31,0 0-13,7-23-19,-7 23-10,0 0-21,27-16-1,-27 16-12,0 0-4,16-31-5,-16 31-7,23-12-1,-23 12-2,26-16 0,-26 16-2,34-17 1,-13 4-2,-21 13 1,40-28-1,-40 28 1,34-32-1,-34 32 2,30-33-3,-30 33 2,26-34-2,-26 34 1,32-32-2,-32 32 2,30-27-1,-30 27 0,28-23 0,-28 23 1,29-20-1,-29 20 1,19-22-1,-19 22 1,14-26 0,-14 26 1,11-24-1,-11 24 3,0 0-1,7-26 0,-7 26 0,0 0-11,0 0-118,-14 0-11,14 0-15,0 0-8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9T01:00:44.5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-7 116 99,'0'0'119,"0"15"-6,0-15-25,9 25-8,-9-25-20,9 25-7,-9-25-15,12 31-5,-12-31-8,18 35-5,-18-35-6,26 35-3,-12-12 4,13 4-6,-6-1 5,11 3-8,-8-3 9,10 6-9,-8-7 9,11 7-9,-5-14 1,2 8-5,1 0 2,6-4 1,3-1-3,5 4 1,-5-4-2,9 3 2,-2 7-2,4-4 2,2 0-2,-1 3 2,2-2-3,8 2 3,1-4-3,3-1 1,1 6-1,3-12 1,-2 5-1,1-4 0,1 1 0,-9 2 0,-1-6 0,1 1 0,-5-2-1,3 4 2,3-7-1,-1-2 0,7-2 0,8 3 0,-1-2 0,4-3 0,5 1 0,-6 0-1,6-3 1,-5 1 0,-2 4-1,-2-2 1,3 0 0,-1 0 0,0-3-1,7-4 1,2-1 0,0 0-1,2 0 1,2-6 0,-10-2 0,4-2-1,1 0 2,-3-6-1,-3 2 1,5-6-1,1-1 1,2 2-1,6-6 1,0 1-2,1-2 2,-3 2-1,-5-1 2,-7 1-2,-9-2 2,-2 2-1,-1-2 2,-6 3-1,-1-4 0,1 4 0,-9-3 0,4 2-1,2-1 1,-7 8-2,-9-6 1,1 7-2,-6-2 2,-2 2-1,0-2 1,-2 2-1,5-9 1,1 3-1,1 4 1,2-8-1,-1 9 1,0-5 3,-5-4-10,-1 8 9,-6 1-9,-1-3 9,-5 1-8,1 2 7,-2 0-7,1-3 4,3-1 2,0 4-2,0 0 3,7 0-3,-4-2 2,-1 5-1,0-1 1,-4 1-1,0 2 1,-1-2-1,-27 14 1,33-21-2,-33 21 2,23-24-1,-23 24 1,15-31-1,-15 31 1,7-28-1,-7 28 1,5-29-1,-5 29 1,5-27 0,-5 27 0,0 0-1,2-23-1,-2 23-5,0 0-24,0 0-122,0 0-3,0 0-17,0 0-10,0 0-10</inkml:trace>
  <inkml:trace contextRef="#ctx0" brushRef="#br0" timeOffset="1">3768 932 217,'0'0'160,"0"0"-8,-16-29-56,16 29-28,0 0-16,0 0-12,0 0-12,0 0-10,0 0-3,11-12-1,-11 12-2,0 0-1,0 0-2,21 0 0,-21 0-2,23 0 0,-23 0-2,33-7-1,-13 6-1,4 1-1,3 0-1,-1 0-1,-1 0 0,7 0 1,-6 0-1,6 7 0,7-6 0,1 1 1,8-2-1,0 5 1,3-4-1,5 7 1,-4-6-1,1 3 0,-6 0 1,-3 1-1,-3-4 0,-2 4 0,-6-6 0,-1 0-1,-9 0 1,0 7 0,-23-7 0,30 0 1,-30 0-1,0 0 1,21 0-1,-21 0 1,0 0 0,0 0-1,0 0 0,-16 9 1,16-9-1,-30 20 0,30-20 0,-32 24 0,32-24-1,-40 39 1,15-13 0,0-2 0,-3 8-1,-2-4 2,-2 3-2,1 1 2,-1 1-2,0-4 2,4-1-2,-4-3 1,2 0 0,4-4 1,1 0-2,0-9 2,1 4-1,1-3 1,23-13-1,-32 16 1,32-16 0,-23 4-1,23-4 0,0 0-4,0 0-33,0 0-123,0 0 3,9-27-22,10 2-6,1-5-14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9T01:00:44.5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6827 1913 128,'0'0'114,"0"0"-22,19-16-9,-19 16-16,0 0-12,21-8-13,-21 8-4,0 0-5,-7-25-4,7 25-5,0 0-3,-19-16-5,-2 4-2,21 12-2,-25-22-2,25 22-2,-27-28 1,27 28-2,-30-32 1,30 32 0,-31-34 1,13 11 5,-7-9-10,4 8 9,-5-8-9,1 5 8,-7-8-8,7 2 6,-5-8-8,6 8 2,-8-6 4,6-1-5,-10-3 3,4 3-4,-5-10 3,4 1-3,-6-8 3,4 5-4,-4 0 3,4-1-3,-2-2 2,1 0-2,-1 6 2,-3 2-3,-3 5 3,-4-5-3,-3 7 2,-4-8 1,-5 8-7,-1 3 7,-1 0-7,-3 1 6,4-3-6,-2 5 7,4 8-8,-6-2 4,6-2 3,-7 10-2,0-2 1,-1-2-1,-4 5 1,-3 0-2,1-4 3,-6 5-3,1 2 2,-3 0-1,-1 2 1,0 0-1,1 1 1,3 0-1,-3 4 0,5-6 1,-1 10-1,2-1 0,-2-1 1,0 7-1,0-3 0,2 3 0,-4 0 0,4 0 1,0 3-1,0 2 0,1-1 0,3 0 0,3 1 0,1 7 1,-2-3-1,2 2 0,6 2 0,-5-1 1,1 6-2,1-3 1,-4 5-1,2 1 1,-8-1-1,-4-1 2,2 0-2,1 6 1,0-1-1,0 2 1,3 0-2,1-2 3,10 4 4,-5 3-7,1-5 7,6 3-7,1-3 7,1-2-7,-1 9 7,8-6-7,-6-3 1,6 4 1,-1 3-1,-6 1 2,-2 5-3,-2-1 3,1 0-2,1 4 2,4-7-2,2 7 1,-1-1-1,9-2 1,5 1-1,1-3 2,4 1-3,-1 3 3,3-5-3,-9 5 4,3-9-3,-1 0 1,2 4 0,-2-4 1,5-2-2,-3-7 2,4-1-2,6 6 2,-4-6-3,1 0 3,1-4-2,-1 6 1,-3-1-2,-1-1 3,-3 5 5,4 0-9,1-5 9,0 1-9,7-1 9,6-6-9,19-14 9,-23 24-10,23-24 4,0 0-1,0 0 0,0 0-3,11 2-6,-11-2-4,0 0-16,0 0-26,0 0-101,0 0-1,0 0-22,0 0-1</inkml:trace>
  <inkml:trace contextRef="#ctx0" brushRef="#br0" timeOffset="1">175 1219 191,'0'0'118,"0"0"-16,0 0-4,2-27-24,-2 27-18,0 0-14,0 0-8,0 0-8,5 17-6,-5-17-5,-7 24-2,7-24-5,-18 35-1,18-35-3,-24 40 1,10-15-3,3-1 2,-5 1-2,0 4 1,0-5-2,1 2 3,-7 5 3,5-1-3,-1 4 4,-3 2-9,3-3 8,1 0-9,1 0 9,-2 1-9,2-6 2,0 1-3,-5 1 2,5-6 2,-1 2-1,1-3 2,-2 3-3,9-2 2,-8 2-1,4-6 2,4 3-2,9-23 1,-10 30-1,10-30 1,0 0 1,-9 21 0,9-21 1,0 0-1,0 0 1,18-13 1,-18 13-1,17-20-1,-17 20 0,23-17 0,-23 17-1,25-12 0,-25 12 0,35-14 0,-7 4 0,-1 4 0,5-5 1,7-2 0,1 1 0,4-2-1,2 4 1,-2 1-1,4-4 0,0 5 0,-3-1 0,0-1-1,0 4 1,-4-2 0,-7 4-1,-3 0 1,-6 0-1,-2 0-2,-4 4-8,-19 0-62,0 0-82,0 0-3,0 0-22,0 0-6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8:53:47.9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733AB5-A195-4953-BC54-8493CA9F531C}" emma:medium="tactile" emma:mode="ink">
          <msink:context xmlns:msink="http://schemas.microsoft.com/ink/2010/main" type="inkDrawing" rotatedBoundingBox="15397,10373 21891,10269 21913,11681 15420,11785" semanticType="callout" shapeName="Other">
            <msink:sourceLink direction="with" ref="{B0B76B62-1D46-45A8-B6F2-11B861F9E2CB}"/>
            <msink:sourceLink direction="with" ref="{FF68C4D5-9D5B-4E60-84C4-3EE5454F2E24}"/>
          </msink:context>
        </emma:interpretation>
      </emma:emma>
    </inkml:annotationXML>
    <inkml:trace contextRef="#ctx0" brushRef="#br0">1425 2567 99,'0'0'119,"0"15"-6,0-15-25,9 25-8,-9-25-20,9 25-7,-9-25-15,12 32-5,-12-32-8,18 35-5,-18-35-6,26 35-3,-12-12 4,13 4-6,-6-1 5,11 3-8,-8-3 9,10 6-9,-8-7 9,11 7-9,-5-14 1,2 8-5,1 0 2,6-4 1,3-1-3,5 4 1,-5-4-2,9 3 2,-2 7-2,4-4 2,2 0-2,0 4 2,1-3-3,8 2 3,1-4-3,3-1 1,1 6-1,3-12 1,-2 5-1,1-4 0,1 1 0,-9 2 0,-1-6 0,1 1 0,-5-2-1,3 4 2,3-7-1,-1-2 0,7-2 0,8 3 0,-1-2 0,4-3 0,5 1 0,-6 0-1,6-3 1,-5 1 0,-2 4-1,-2-2 1,3 0 0,-1 0 0,0-3-1,7-4 1,2-1 0,0 0-1,2 0 1,2-6 0,-10-2 0,4-2-1,1 0 2,-3-6-1,-3 2 1,5-6-1,1-1 1,2 2-1,6-6 1,0 1-2,1-2 2,-3 2-1,-5-1 2,-7 1-2,-9-2 2,-2 2-1,-1-2 2,-6 3-1,-1-4 0,1 4 0,-9-3 0,5 1-1,1 0 1,-7 8-2,-9-6 1,1 7-2,-6-2 2,-2 2-1,0-2 1,-2 2-1,5-9 1,1 3-1,1 4 1,2-8-1,-1 9 1,0-5 3,-5-4-10,-1 8 9,-6 1-9,-1-3 9,-5 1-8,1 2 7,-2 0-7,1-3 4,3-1 2,0 4-2,0 0 3,7 0-3,-4-2 2,-1 5-1,0-1 1,-4 1-1,0 1 1,-1-1-1,-27 14 1,33-21-2,-33 21 2,23-24-1,-23 24 1,15-31-1,-15 31 1,7-28-1,-7 28 1,5-29-1,-5 29 1,5-27 0,-5 27 0,0 0-1,2-23-1,-2 23-5,0 0-24,0 0-122,0 0-3,0 0-17,0 0-10,0 0-10</inkml:trace>
    <inkml:trace contextRef="#ctx0" brushRef="#br0" timeOffset="1296.93">5201 3384 217,'0'0'160,"0"0"-8,-16-29-56,16 29-28,0 0-16,0 0-12,0 0-12,0 0-10,0 0-3,11-12-1,-11 12-2,0 0-1,0 0-2,21 0 0,-21 0-2,23 0 0,-23 0-2,33-7-1,-13 6-1,4 1-1,3 0-1,-1 0-1,-1 0 0,7 0 1,-6 0-1,6 7 0,7-6 0,1 1 1,8-2-1,0 5 1,3-4-1,5 7 1,-4-6-1,1 3 0,-6 0 1,-3 1-1,-3-4 0,-2 4 0,-6-6 0,-1 0-1,-9 0 1,0 7 0,-23-7 0,30 0 1,-30 0-1,0 0 1,21 0-1,-21 0 1,0 0 0,0 0-1,0 0 0,-16 9 1,16-9-1,-30 20 0,30-20 0,-32 24 0,32-24-1,-40 39 1,15-13 0,0-2 0,-3 8-1,-2-4 2,-2 3-2,1 1 2,-1 1-2,0-4 2,4-1-2,-4-3 1,2 1 0,4-5 1,1 0-2,0-9 2,1 4-1,1-3 1,23-13-1,-32 16 1,32-16 0,-23 4-1,23-4 0,0 0-4,0 0-33,0 0-123,0 0 3,9-27-22,10 2-6,1-5-14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8:53:44.164"/>
    </inkml:context>
    <inkml:brush xml:id="br0">
      <inkml:brushProperty name="width" value="0.06665" units="cm"/>
      <inkml:brushProperty name="height" value="0.06665" units="cm"/>
      <inkml:brushProperty name="color" value="#ED1C24"/>
      <inkml:brushProperty name="fitToCurve" value="1"/>
    </inkml:brush>
    <inkml:brush xml:id="br1">
      <inkml:brushProperty name="width" value="0.06665" units="cm"/>
      <inkml:brushProperty name="height" value="0.0666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909E0D-AF59-48E1-A852-41FB1E80F098}" emma:medium="tactile" emma:mode="ink">
          <msink:context xmlns:msink="http://schemas.microsoft.com/ink/2010/main" type="writingRegion" rotatedBoundingBox="21612,11564 21536,9776 22705,9727 22781,11514"/>
        </emma:interpretation>
      </emma:emma>
    </inkml:annotationXML>
    <inkml:traceGroup>
      <inkml:annotationXML>
        <emma:emma xmlns:emma="http://www.w3.org/2003/04/emma" version="1.0">
          <emma:interpretation id="{8C62A4FF-2643-405B-B475-002F75591E03}" emma:medium="tactile" emma:mode="ink">
            <msink:context xmlns:msink="http://schemas.microsoft.com/ink/2010/main" type="paragraph" rotatedBoundingBox="21612,11564 21536,9776 22705,9727 22781,11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DC3DA1-74A3-4F40-AF33-AA455B9C9DCE}" emma:medium="tactile" emma:mode="ink">
              <msink:context xmlns:msink="http://schemas.microsoft.com/ink/2010/main" type="line" rotatedBoundingBox="21612,11564 21536,9776 22705,9727 22781,11514"/>
            </emma:interpretation>
          </emma:emma>
        </inkml:annotationXML>
        <inkml:traceGroup>
          <inkml:annotationXML>
            <emma:emma xmlns:emma="http://www.w3.org/2003/04/emma" version="1.0">
              <emma:interpretation id="{B0B76B62-1D46-45A8-B6F2-11B861F9E2CB}" emma:medium="tactile" emma:mode="ink">
                <msink:context xmlns:msink="http://schemas.microsoft.com/ink/2010/main" type="inkWord" rotatedBoundingBox="21612,11564 21536,9776 22705,9727 22781,11514">
                  <msink:destinationLink direction="with" ref="{B4733AB5-A195-4953-BC54-8493CA9F531C}"/>
                </msink:context>
              </emma:interpretation>
            </emma:emma>
          </inkml:annotationXML>
          <inkml:trace contextRef="#ctx0" brushRef="#br0">8128 3043 135,'2'-39'144,"-2"39"8,39-6-75,-32-20-8,24 18-7,-15-17-14,27 17-10,-14-18-14,20 15-3,-8-5-10,8 3 1,-3 3-7,5 7 0,-10 0-2,6 3-1,-8 0-1,-4 15-4,-1-6 4,-9 12-4,-25-21 4,24 44-3,-24-23 3,0 8-3,-19 0 2,-6 2 3,-8 1-4,-8 1 3,1 1-2,-5-3 2,3-6-3,-4 0 3,6-7-1,4-2 3,1-1-1,7-7 1,3-7 1,25-1 0,-32 0-1,32 0 1,0 0 0,0 0-2,-3-24 1,3 24-1,17-18 0,3 9 0,1-4 1,4 10 0,-1-5-1,8 4 0,-2 0-1,0 4 0,2 0 0,3 10 0,-5-1-2,0 5 2,-3 2-1,-3 4 2,-2 2-1,-8 3 1,-4 1-1,-8 5 3,-2-6-2,0 9 2,-10-2-2,-6 1 3,-7 1-3,-2 2 2,-7-12-2,-1 7 1,-8-7-1,-5 0 0,-5-6-1,0-6 0,-6-1-1,3-6 1,-4-5 0,4 0 0,3 0-1,6 0 0,8-5-1,2 0-3,16 5-19,-20 0-138,39 0-2,-25 0-19,25 0-8,-10-24-14</inkml:trace>
          <inkml:trace contextRef="#ctx0" brushRef="#br0" timeOffset="-843.8">8346 3014 158,'0'0'148,"0"0"-39,0 0-12,-25 15-9,25 9-19,-19-23-16,19 32-15,-25-17-8,20 28-6,-20-12-7,14 17 0,-9-5-6,10 12 1,-10-7-4,10 8 0,-4-13-3,5 4 1,0-4-4,2-11 2,0-4-2,3-8 1,4-21-2,-9 22 0,9-22-4,0 0-10,0 0-31,-7-34-113,7 2-2,0-7-18,0 3-8</inkml:trace>
          <inkml:trace contextRef="#ctx0" brushRef="#br0" timeOffset="-1390.71">8443 2058 122,'0'-29'90,"0"29"1,-11-17 1,11 17-10,-28-12-10,28 12-15,-35 0-12,35 0-8,-46 4-7,46-4-7,-41 25-6,31-2 0,-11-13-7,17 13 1,-5-4-4,9 5-1,0-1-2,7 0 0,6-3-2,8-4 0,-2-3-1,9-9 1,-1-4-1,-1 0 0,-3-11 1,2-11-2,-7-3 2,-2-3-1,-4-6 1,-9 4-2,-3-1 2,0 2-1,-3-2 1,-13 7-2,16 24 3,-39-27-1,14 18 3,-1 9 1,-6 0 0,4 9 2,-7 2-1,10 11 2,0-4-3,3 13 2,5-7-4,10 4 0,0-2-2,7-2 0,1 2-2,12-4 1,-13-22 0,39 31-1,-21-26 1,5-2 0,0-3 0,-2 0 0,-21 0 1,37-37-2,-21 13 2,-5-4-2,-3-4 2,-2 5-1,-6-2 0,0 12-1,0 17 1,-23-26 1,0 26-1,-4 6 2,-3 6-2,4 12 0,2-2 0,1-5 1,23-17-2,-28 32 2,28-32-2,0 0 0,11 0 1,-11 0-1,31-25 2,-31 25-2,24-28 0,-24 28-4,0 0-11,0-21-40,0 21-104,0 0-6,0 21-15,0-21-11</inkml:trace>
          <inkml:trace contextRef="#ctx0" brushRef="#br1" timeOffset="6062.73">7599 2789 105,'0'0'130,"0"0"-31,0 0-13,7-23-19,-7 23-10,0 0-21,27-16-1,-27 16-12,0 0-4,16-32-5,-16 32-7,23-12-1,-23 12-2,26-16 0,-26 16-2,34-17 1,-13 4-2,-21 13 1,40-28-1,-40 28 1,34-32-1,-34 32 2,30-33-3,-30 33 2,26-34-2,-26 34 1,32-32-2,-32 32 2,30-27-1,-30 27 0,28-23 0,-28 23 1,29-20-1,-29 20 1,19-22-1,-19 22 1,14-26 0,-14 26 1,11-24-1,-11 24 3,0 0-1,7-26 0,-7 26 0,0 0-11,0 0-118,-14 0-11,14 0-15,0 0-8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8:53:40.492"/>
    </inkml:context>
    <inkml:brush xml:id="br0">
      <inkml:brushProperty name="width" value="0.06665" units="cm"/>
      <inkml:brushProperty name="height" value="0.0666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446969-9B72-4412-956E-CF06C729DFF3}" emma:medium="tactile" emma:mode="ink">
          <msink:context xmlns:msink="http://schemas.microsoft.com/ink/2010/main" type="writingRegion" rotatedBoundingBox="14012,11849 15114,9940 15643,10245 14541,12154"/>
        </emma:interpretation>
      </emma:emma>
    </inkml:annotationXML>
    <inkml:traceGroup>
      <inkml:annotationXML>
        <emma:emma xmlns:emma="http://www.w3.org/2003/04/emma" version="1.0">
          <emma:interpretation id="{CD68CD77-6B6A-478B-9B45-07BD7D3C04F6}" emma:medium="tactile" emma:mode="ink">
            <msink:context xmlns:msink="http://schemas.microsoft.com/ink/2010/main" type="paragraph" rotatedBoundingBox="14012,11849 15114,9940 15643,10245 14541,12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192B2-1966-47AD-98E2-840F795AAD68}" emma:medium="tactile" emma:mode="ink">
              <msink:context xmlns:msink="http://schemas.microsoft.com/ink/2010/main" type="line" rotatedBoundingBox="14012,11849 15114,9940 15643,10245 14541,12154"/>
            </emma:interpretation>
          </emma:emma>
        </inkml:annotationXML>
        <inkml:traceGroup>
          <inkml:annotationXML>
            <emma:emma xmlns:emma="http://www.w3.org/2003/04/emma" version="1.0">
              <emma:interpretation id="{FF68C4D5-9D5B-4E60-84C4-3EE5454F2E24}" emma:medium="tactile" emma:mode="ink">
                <msink:context xmlns:msink="http://schemas.microsoft.com/ink/2010/main" type="inkWord" rotatedBoundingBox="14012,11849 15114,9940 15643,10245 14541,12154">
                  <msink:destinationLink direction="with" ref="{B4733AB5-A195-4953-BC54-8493CA9F531C}"/>
                </msink:context>
              </emma:interpretation>
            </emma:emma>
          </inkml:annotationXML>
          <inkml:trace contextRef="#ctx0" brushRef="#br0">76 4034 258,'-13'15'160,"13"-15"-7,0 0-77,0 0-31,-18-15-6,18 15-4,11-26-18,9 15-1,-4-17-10,10 2 1,1-10-5,10-2 0,-9-5 3,11 0-5,-6-7 3,4-4-4,-3 1 2,-1 4-3,-3-2 3,-3 1-2,-4 2 2,-6 5-3,1 2 3,-4 4-1,0 8 1,-3-3-2,3 8 3,-5-1-3,-9 25 3,17-27-2,-17 27 2,0 0 0,15-22 1,-15 22 1,0 0 1,0 0 1,0 0 0,0 0 0,-22 9-1,22-9 0,-8 29 0,8-12-1,-2 8-1,2 3 1,0 3-2,0 11 2,0-4-2,0 7 2,3 3-3,10 3 3,-4-1-4,1-1 3,6 2-3,-2-1 3,2-3-4,0-1 4,-7-6-3,7 1 3,-15-3 4,8-4-7,-4-2 7,-3-7-7,0 2 6,-2-27-7,4 34 7,-4-34-7,0 0 3,3 19-1,-3-19-1,0 0 2,0 0-7,0-13-6,0 13-35,-19-3-111,19 3-10,-23-14-9,23 14-9,-32-23-9</inkml:trace>
          <inkml:trace contextRef="#ctx0" brushRef="#br0" timeOffset="453.15">287 3799 226,'0'0'148,"0"0"5,-22 0-79,22 0-11,0 0-13,22 0-12,-22 0-9,32-16-7,-32 16-5,41-23-5,-22 13-3,9 4-3,-6-2 0,6 5-3,-3-3-1,-1 0 0,1 1-1,1-6-1,5 1-2,-5 2-2,4 0-5,-11 0-9,18 14-47,-37-6-85,20 2-6,-20-2-17,0 0-2</inkml:trace>
          <inkml:trace contextRef="#ctx0" brushRef="#br0" timeOffset="-1000.05">1285 2269 125,'0'0'116,"0"0"-6,-26 0-12,26 0-13,0 0-17,-18 8-13,-9-8-15,25 26-7,-24-19-8,19 22-3,-18-9-5,16 13-4,-7-4-5,11 4 0,3-7-4,2 3 0,2-7-2,-2-22 1,39 24-1,-13-20 0,3-4 0,5-7-2,-2-11 2,-1-4-2,-6-7 3,-2-3-4,-5 2 3,-11-2-3,-6 2 3,-1-3-2,0 10 3,-8-3-2,8 26 3,-34-29-1,11 18 2,0 11 1,-3 0 0,3 6 2,-4 4-1,7 6 0,-5 2-2,8 5 1,-1-2-2,6 3 0,1-3-2,6 5 0,3-3-1,2-23 0,7 33-1,-7-33 1,32 17-1,-7-17 0,-2 0 1,2-8-2,2-10 2,-3-10-1,-3-1 2,-5-4-3,-9 0 3,-5 0-2,-2 6 2,-7 1-1,-11 4 1,-6 14 0,-6 1-1,3 7 2,-5 13-1,2 5 1,3 9-1,4 10 1,6-2-2,4 8 2,10-4-2,3-3 1,9-2-2,8-4 1,13-11-1,4-11 1,1-8-1,5 0-1,0-11 1,-3-15 0,-5-4 0,-7 4-1,-9-5 2,-15-1-2,-1 11 2,0 21-1,-22-32 1,-3 30-2,-2 2 2,-3 2-1,4 14 0,-4 3 0,11 2 0,4 5 0,2-2-1,13-2 2,0 0-2,0-22 2,40 22-1,-12-18 0,0-4 0,2-18 0,-3 1 1,-6-8-1,-5-3 1,-7 4-1,-9-2 0,0 7-4,0 19-24,-25-5-130,25 5-5,-30 5-16,30-5-12,-27 7-10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15:18.307"/>
    </inkml:context>
    <inkml:brush xml:id="br0">
      <inkml:brushProperty name="width" value="0.13333" units="cm"/>
      <inkml:brushProperty name="height" value="0.1333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AD85D267-B391-4610-98AF-6526DBC9DA63}" emma:medium="tactile" emma:mode="ink">
          <msink:context xmlns:msink="http://schemas.microsoft.com/ink/2010/main" type="inkDrawing" rotatedBoundingBox="15131,8080 22290,7725 22387,9687 15229,10042" semanticType="callout" shapeName="Other"/>
        </emma:interpretation>
      </emma:emma>
    </inkml:annotationXML>
    <inkml:trace contextRef="#ctx0" brushRef="#br0">-3 2173 13 0,'0'-14'6'0,"4"1"6"0,0 6-6 16,0-3-5-16,-1 0 1 15,1-3-1-15,4-1 0 16,-1 1-1-16,5-4 0 31,-1-3 0-31,4 3 1 16,4-3-1-16,4-7 1 0,3 3 1 15,-3 1 0-15,3-4-2 16,5-3 0-16,-1 3 0 16,0 0 1-16,-7-4-1 15,3 1 1-15,5-4-1 16,-1 1 1-16,4-4 0 0,4 3 1 15,4-3-3-15,-5 0 1 16,5 0-1-16,3 0 1 16,5-3 1-16,-1-4 0 0,0-6-2 15,-4 9 1 1,16-13 0 0,3 4 1-16,-3 6-1 15,-1 4 1-15,-3-1-1 16,8-2 0-16,-1-1-1 15,4 7 1-15,-7 3 0 16,3-3 1 0,-4-3-1-16,5 3 1 15,-1-7-2-15,4 0 0 16,4 14 1-16,4-3 0 0,-8 2 1 16,4-2 0-16,0-1-2 15,7 0 1-15,1 4 0 16,7 7 0-16,0-8 0 15,-8-2 0-15,1 6 0 16,-1 3 0-16,1-3 0 16,-4 4 1-16,7-1-2 15,0 4 1-15,0 0 0 16,-7-4 0-16,-4 4 0 0,0 0 1 16,0 0-1-16,0 3 0 15,0-3 0-15,3 6 1 0,1 1-2 16,-8-1 1-16,-11 4 0 31,0-7 0-31,-1 4 1 0,5 6 0 0,0 0-1 16,-5 1 0-16,1-1 0 31,4 4 1-31,-1 6-2 16,-7-3 1-16,0 3 0 15,-11 1 1-15,-1 2-2 0,1-2 1 16,-4 3 0-16,4-1 1 15,-1 1-2-15,1-4 1 16,7 4 0-16,-7 3 1 16,-1 0-1-16,5 4 0 15,-1-1 0-15,1-3 0 0,-5 4 0 16,1-1 1-16,-8-3-1 16,0 4 0-16,-4-4 0 0,4 3 1 15,-3 1-2-15,3-1 1 16,3 1 0-16,-3-1 0 15,1 4 0-15,-1 3 0 32,0-3 0-32,0 3 0 15,4-3 0-15,-1-7 1 0,1 4-1 16,0-1 0-16,-4 0 0 16,-4 4 0-16,-3 3 1 15,-1-3 0-15,5 0-1 16,-1 3 0-16,0-3 2 0,8 3 0 15,-4-6-2-15,0-1 0 16,0 4 0-16,0 0 0 16,-3 3 0-16,-1 4 0 15,8-1 0-15,0 4 1 0,-1 0-1 16,-2-4 1-16,-1 11-1 16,-4-7 0-16,-4 3 0 15,1-3 0-15,-1-3-1 31,5 3 1-31,-1-7 1 16,0 3 0-16,0 1-1 0,1 0 0 16,-1-1 0-16,4 4 0 15,-4 3-1-15,1-6 1 16,-5 3 1-16,4 6 0 0,1 1-1 16,-1 0 0-16,0-1-1 15,1 1 1-15,-1-4 0 16,0-3 0-16,-7 0 1 15,0 3 0-15,-5-3-2 16,-2 4 0-16,3-5 1 16,-4-2 0-1,4 6 1-15,3-3 0 16,-3 0-1-16,-4-3 1 16,0-4-1-16,1 0 0 0,-5 0-1 15,4-3 1-15,-4 3 1 16,1-6 0-16,-1-4-2 31,1 0 1-31,-1-3 0 16,0-1 0-16,-3 1 0 15,-1 3 0-15,1-3 0 16,0 0 1-16,-1-1-1 16,1 1 1-16,-1-4 0 0,1-6 1 15,-4 6-1-15,-1-6 0 16,1-4 1-16,-4 7 1 15,-4-3-44-15,-3 0 1 0,-8-1 39 16,-4 8 0-16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42:30.4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25772EB-DD3B-44AA-9DF2-6A89705DF6CB}" emma:medium="tactile" emma:mode="ink">
          <msink:context xmlns:msink="http://schemas.microsoft.com/ink/2010/main" type="inkDrawing" rotatedBoundingBox="15886,6574 19407,8627 19355,8716 15834,6663" semanticType="callout" shapeName="Other">
            <msink:sourceLink direction="with" ref="{A391A81D-20BF-4388-A914-2D982F2D9076}"/>
            <msink:sourceLink direction="with" ref="{B4F791AA-8F0E-491E-B6B1-744A071B9E1F}"/>
          </msink:context>
        </emma:interpretation>
      </emma:emma>
    </inkml:annotationXML>
    <inkml:trace contextRef="#ctx0" brushRef="#br0">1 0 6 0,'0'4'3'0,"8"-11"4"0,-8 7 4 16,0 0-7-16,4 0 0 15,0 3 1-15,0 1 1 0,4-1-8 16,0 8 1-16,4-4 4 15,4 0 1-15,0 3-2 16,3 1 0-16,5 0-1 16,4-1 0-16,8 1 0 15,3 3 0-15,5 4-1 16,0-4 1-16,-9 3-1 0,1 4 0 16,4 4 0-16,4 7 1 15,11 3-1-15,1-7 0 31,-1 1 1-31,13 2 0 16,3 5 0-16,1-1 0 0,-9 0 0 16,1 0 0-16,-1 1 0 15,8 3 0-15,1 3-1 16,3 4 0-16,9-11 0 0,-1 4 0 16,-15 0 0-16,-1 3 0 15,4 0 0-15,9-6 0 16,-1 13 0-16,4 0 1 15,5 4-1-15,-5 0 1 16,-11 4-1 0,-5 6 0-16,5-6 0 15,-1-1 1-15,4 0-2 16,1 1 1-16,11-11 0 16,0 3 1-16,-15 1-1 0,3 2 0 15,-3-6 0-15,3 0 0 16,-3-7 0-16,-1-4 1 15,8 1-1-15,-7-5 1 16,-1 1 0-16,-11 3 0 0,-13-6-3 16,-3-8 0-16,0-4-7 15,-1-3 0 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15:21.264"/>
    </inkml:context>
    <inkml:brush xml:id="br0">
      <inkml:brushProperty name="width" value="0.13333" units="cm"/>
      <inkml:brushProperty name="height" value="0.13333" units="cm"/>
      <inkml:brushProperty name="color" value="#FFC000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BCA061-9DA7-4A34-8F39-810A8B91AB74}" emma:medium="tactile" emma:mode="ink">
          <msink:context xmlns:msink="http://schemas.microsoft.com/ink/2010/main" type="writingRegion" rotatedBoundingBox="17182,8835 21398,8002 21699,9529 17484,10361"/>
        </emma:interpretation>
      </emma:emma>
    </inkml:annotationXML>
    <inkml:traceGroup>
      <inkml:annotationXML>
        <emma:emma xmlns:emma="http://www.w3.org/2003/04/emma" version="1.0">
          <emma:interpretation id="{ECC90B7C-379B-4F54-89D4-683E6B41B5BC}" emma:medium="tactile" emma:mode="ink">
            <msink:context xmlns:msink="http://schemas.microsoft.com/ink/2010/main" type="paragraph" rotatedBoundingBox="17182,8835 21398,8002 21699,9529 17484,10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882912-5C6F-41DD-B256-59588A9A3396}" emma:medium="tactile" emma:mode="ink">
              <msink:context xmlns:msink="http://schemas.microsoft.com/ink/2010/main" type="line" rotatedBoundingBox="17182,8835 21398,8002 21699,9529 17484,10361"/>
            </emma:interpretation>
          </emma:emma>
        </inkml:annotationXML>
        <inkml:traceGroup>
          <inkml:annotationXML>
            <emma:emma xmlns:emma="http://www.w3.org/2003/04/emma" version="1.0">
              <emma:interpretation id="{51C01FAA-A268-4F04-B033-1EF9B78C8604}" emma:medium="tactile" emma:mode="ink">
                <msink:context xmlns:msink="http://schemas.microsoft.com/ink/2010/main" type="inkWord" rotatedBoundingBox="17219,9020 18971,8674 19194,9800 17441,10146"/>
              </emma:interpretation>
            </emma:emma>
          </inkml:annotationXML>
          <inkml:trace contextRef="#ctx0" brushRef="#br0">-1 84 12 0,'4'3'6'0,"-1"4"3"15,-3-7-5-15,0 3-2 16,4 0 0-16,0 1 0 16,0-1 1-16,0 7-3 15,-4-3 0-15,0 3 0 16,0 7 1-16,0 3 0 16,0 0 0-16,3 4-1 15,-3 3 0-15,0 0 0 16,0 0 0-16,0 3 0 15,0 0 1-15,0 0-1 16,0 1 1-16,-3-1 1 0,-1 0 0 16,0 1-2-16,4-1 0 15,-4 0 0-15,4-3 0 16,0 0 0-16,-4 0 0 16,4-4 0-16,-3-2 1 15,3-1-1-15,0-3 0 16,0-1 0-16,0-6 1 15,3 4-1-15,-3-4 1 16,0-10 0-16,4 3 1 0,-4-3-3 16,0 0 1-16,8-3 0 15,-1-4 0-15,1-3 0 16,-8 0 0-16,4-3 1 16,0-4 0-16,3 0-2 15,1-3 1-15,-1-4 0 16,5-3 0-16,3 7 0 15,0 0 0-15,0-7 0 16,0 4 1-16,4-1-1 16,-4 0 0-16,1 4-1 15,-1 3 0-15,-4 4 0 16,0 0 1-16,-3 2 0 16,0 1 0-16,-1 7-1 15,1 0 0-15,-1-4 0 16,1 7 1-16,-4 0 0 15,3 3 1-15,-3 1-1 0,0 2 1 16,3 8-2-16,1-4 1 16,0 3-1-16,-1 4 1 15,1-7 1-15,3 0 0 16,0 4-2-16,1 3 1 16,-1 3 0-16,1 0 0 15,3 4 1-15,-4-1 0 16,0-3-2-16,1 4 0 15,-1-7 2-15,1-4 1 16,3 7-2-16,-4-3 0 0,0 0 1 16,-3-7 0-16,0 0 0 15,-1-3 1-15,1-4-1 16,-8-3 0-16,0 0 0 16,7-10 0-16,1 3-1 15,-4 1 0-15,-1-4 1 16,5-4 0-16,0-3 0 15,3 0 1-15,-3-3-3 16,3-7 1 0,0 7 0-16,1-3 1 15,-5-8-1-15,1-2 0 0,-1-1 0 16,5 0 0-16,-5 1 0 16,1-8 0-16,3 1-1 15,-3-4 1-15,3 7 0 16,1 4 1-16,-1-1-1 15,0 4 1-15,1 3-2 16,-1 0 0-16,-3 3 1 16,-1 4 0-16,1 3 0 0,-1 1 1 15,1 2 1-15,0 4 1 16,-1 0-1-16,-3 0 0 16,-4 10-22-16,4 0 0 0,0 10 2 31,-4 0 1-31</inkml:trace>
          <inkml:trace contextRef="#ctx0" brushRef="#br0" timeOffset="667.07">867 669 14 0,'3'-3'7'0,"5"-4"4"0,-8 7-6 15,0 0-3-15,0 0 0 16,0 0-1-16,0 0 1 16,0 0-1-16,0 0 0 15,0 0 0-15,0 0 0 0,0 3 0 16,0 1 0-16,0 2-1 16,0 1 0-16,0 3 1 15,-4 0 0-15,0 4-2 16,1 3 1-16,-1 3 0 15,0 7 1-15,0 0-2 16,0 3 1 0,1 0 1-16,-1 0 0 15,-4 1-1-15,4-1 0 16,1 4 1-16,-1-7 1 0,0-7-1 16,0 0 0-16,1-7 0 15,3 1 1-15,0-7 0 16,0-4 1-16,0-3-1 15,3-3 1-15,1-11-38 16,0 7 1-16</inkml:trace>
          <inkml:trace contextRef="#ctx0" brushRef="#br1" timeOffset="6952.7">1234 339 9 0,'0'-6'4'0,"0"-1"9"0,0 7-6 16,0 0-2-16,0 0 1 16,0 0-3-16,0 0 1 15,0 0-2-15,0 0 0 16,0 3-1-16,0 1 0 15,0-1-1-15,0-3 1 0,0 3-1 16,0-3 1-16,0 4-1 16,0-4 1-16,0 0 0 15,4 0 0-15,0 0 1 16,-1 0 1-16,1 0-3 16,4 0 1-16,3 0 0 15,1-4 1-15,3 1-2 16,4 0 0 15,22-4 1-31,1 4 1 16,-4-4-2-16,4 0 1 0,-4 4-2 15,-1-1 1-15,-2 1 0 16,-1 0 0-16,-8-1 0 16,-3 4 1-16,-4 0 0 15,-4 0 1-15,-7 0-1 0,-1-3 0 16,-3-4-1-16,0 0 1 15,-4 7 0-15,-4-3 1 16,0-4-8-16,0 1 1 0,1-1-25 16,-9 0 0-16,-3 7 25 15,-8 3 0-15</inkml:trace>
          <inkml:trace contextRef="#ctx0" brushRef="#br1" timeOffset="7519.69">1219 528 16 0,'0'0'8'0,"-8"-7"4"0,8 7-8 16,0 0 0-16,0 0 0 0,4-3-4 16,-4 3 1-16,0 0 1 15,0 0 0-15,0 0-1 16,4 3 0-16,-4-3-1 15,4 0 1-15,-4 0 0 32,0 0 1-32,7 0-2 15,1-3 1-15,3-1-1 16,4 1 0-16,4-4 4 16,4 4 0-16,4-4-7 0,-1 0 0 15,4 1 3-15,1 6 0 16,-1-4 0-16,4 1 0 0,0 0 0 15,0-1 0-15,1 4 3 16,-1-3 0-16,-4 3-3 16,-7-4 0-16,-4 1 1 15,-4 0 1-15,-4 3-1 16,-3-4 1-16,-8 4-2 0,0 0 0 16,-4 0 1-16,4 0 1 15,-4 0-14-15,0 0 1 16,1 0-15-16,-1 4 1 15</inkml:trace>
          <inkml:trace contextRef="#ctx0" brushRef="#br1" timeOffset="8119.27">1666-34 19 0,'-4'-3'9'0,"0"-1"3"0,4 4-9 0,0 0-2 15,0 4 1-15,-3-1-1 16,-1 4 1-16,-4 3-2 15,1 0 1-15,-1 7-1 16,-3-1 0-16,-1 5 0 0,1 9 1 16,0 4 0-16,-4 9 0 15,-1 4-1-15,1 4 0 16,-4 3 1-16,-3-4 0 16,-1 1-1-16,-4-1 0 15,5 1 0-15,3-8 0 16,0 4 1-16,4-3 1 15,3-4-2-15,1-9 1 16,3-8 0-16,1-3 0 16,3-9 2-16,0-1 0 0,0-4-3 31,4-6 1-31,0 0 0 0,0-3 0 0,0 0-5 31,0-4 0-31,0 4-26 16,4-1 0-16</inkml:trace>
        </inkml:traceGroup>
        <inkml:traceGroup>
          <inkml:annotationXML>
            <emma:emma xmlns:emma="http://www.w3.org/2003/04/emma" version="1.0">
              <emma:interpretation id="{B5216746-0C91-469F-B7C0-297187B57348}" emma:medium="tactile" emma:mode="ink">
                <msink:context xmlns:msink="http://schemas.microsoft.com/ink/2010/main" type="inkWord" rotatedBoundingBox="19228,8431 21398,8002 21699,9529 19529,9957"/>
              </emma:interpretation>
            </emma:emma>
          </inkml:annotationXML>
          <inkml:trace contextRef="#ctx0" brushRef="#br0" timeOffset="-1851.8">3727-845 15 0,'-8'3'7'0,"1"-3"5"0,7 0-8 15,0 0-3-15,0 0 1 16,-4 4-1-16,4-4 0 16,0 3-1-16,0 1 0 15,0-1 0 1,4 4 1-16,-1 3-1 15,1-4 0-15,4 5 1 16,-1-5 0-16,5 4-1 16,-1 7 1-16,0-3-1 15,1-1 1-15,3 1-1 0,0-4 0 16,0-4 0-16,0 1 1 16,1 3-1-16,-1 4 1 15,0-1-2-15,0 1 1 16,-4 6 0-16,4 0 1 15,1-3-1-15,-1 0 1 0,0-1-1 16,0-2 0-16,0-1 0 16,-4 1 1-16,5-4-1 15,-5 3 1-15,0 1-1 16,1-1 0-16,-1 1 1 16,0-1 0-16,1 1-1 15,-1-4 1-15,-3 0-1 16,-1-3 0-16,1-1 0 15,-1 1 1 1,1-4-1-16,-4 1 1 16,3-1 0-16,-7-3 0 15,0 0-1-15,0 0 1 0,-7 0-2 16,3 3 1-16,0 1 0 16,-3-1 1-16,3-3-2 15,-8 4 0-15,1-1 2 16,-4-3 0-16,-4 3-2 0,-4 1 1 15,1-1 0-15,-1 0 1 16,0 1-1-16,-3 2 0 16,-1 1 0-16,-3 3 0 31,-8-3 2-31,8 0 1 16,3-4-2-16,8 0 0 15,4-3 0-15,8 0 1 16,3 0-37-16,4 7 1 15</inkml:trace>
          <inkml:trace contextRef="#ctx0" brushRef="#br2" timeOffset="13488.71">2217-51 10 0,'0'-3'5'0,"4"-4"4"0,-4 7-6 16,3-7 2-16,-3 4 1 16,0 3-3-16,0 0 1 15,0 0-3-15,0 0 1 16,4 3 0-16,-11-3 1 0,3 0-3 15,4 7 0-15,-4 0 0 16,0 6 1-16,0 1 0 16,1 2 0-16,-1 5 1 15,4-1 0-15,0 0-1 0,0 4 1 16,-4 2 0-16,0 8 0 16,0 0-1-16,4 3 0 15,-3-4 0-15,-1 1 0 0,4-4-1 16,0 7 1-16,-4-3-1 15,0 0 1-15,1-11-1 16,-1 4 0-16,-4 0 0 16,4 3 1-16,-3-3-1 31,3 0 1-31,0 0-1 16,0 0 0-16,1-4 1 15,-1-6 0-15,0 3-1 0,0-9 1 16,4-5-1-16,0 4 1 15,0-6 0-15,4-1 1 0,0-3-2 16,3 0 1-16,1-7 0 16,3 1 0-16,1-8-1 15,3 1 0-15,0-4 0 16,0-7 0-16,4 4 0 16,-4 3 0-16,4 4 0 15,0-1 0-15,4-2 0 0,-4-5 0 16,0 1-1-16,-4 3 1 15,-4 1-1-15,-3 2 1 16,-1 4 0-16,1 0 0 16,-1 3 0-16,-3-3 0 15,0 3-1-15,0 11 0 0,0-1 0 16,-4 4 1-16,0 0-1 16,0 3 1-16,0 0-1 31,0 3 1-31,0 1 0 15,0-8 0-15,0 8 0 16,0-4 0-16,3 3 0 0,1 4 1 16,0 0-1-16,0 0 0 15,3-4 0-15,1 1 1 16,-1-1-1-16,1-3 0 0,0 4 1 16,-1-7 0-16,1-1-1 15,-5 1 0-15,1-4 0 16,0 1 1-1,0-8-1 1,0 1 1-16,-1-4-1 16,1 1 0-1,0-5 0-15,0-5 1 16,0 2-1-16,-1-3 0 16,5 4 1-16,-1-1 1 15,5-6-3-15,-5 0 1 16,1-3-1-16,3-4 1 0,1 0 0 15,-5-4 1-15,1-2-2 16,3-8 1-16,0-2 0 16,1 2 1-16,-1 1-1 15,4 3 0-15,-3 0 0 16,-1 3 0-16,0 1-1 16,1 2 1-16,-5 8-1 0,1 3 1 15,-1-1 1-15,1 1 0 16,-4-3-1-16,0 6 0 15,-4 0 0 1,0 7 0-16,0-3 0 16,0 6 1-16,0 0-1 15,0 7 0-15,0 0-7 16,0 0 0-16,0 0-26 16,-4 10 1-16,0-3 28 15,-4-7 1-15</inkml:trace>
          <inkml:trace contextRef="#ctx0" brushRef="#br2" timeOffset="14324.82">2750 545 17 0,'0'0'8'0,"8"-7"4"0,-4 7-8 16,3 0-1-16,5-4 1 15,3 1-3-15,0 0 0 16,4-1-2-16,0 1 1 16,3 0 0-16,1 3 1 0,-4-4-1 15,-4 4 1-15,0 0-1 16,-3 4 0-16,-1-1 1 31,-3 0 0-31,-1 4-1 0,-3 3 0 0,0 4 1 31,0 2 0-31,-4 1 1 0,0 0 0 16,-4 3-2-16,-8 7 0 16,-3-10 0-16,-4 7 1 15,0-1-1-15,-3-3 1 16,-1-3 1-16,0 0 1 15,4-4-3-15,0 1 1 16,4-4-1-16,0-3 0 16,4-4 1-16,3-3 0 15,5 0-1-15,-1-7 1 16,4 7-2-16,4-10 1 0,3 0-1 16,4 0 1-16,1 3-1 15,3-3 1-15,-4 0-2 16,1 3 0-16,-1 7 4 15,0 0 0-15,-3 4-1 16,3-4 1-16,-3 6-1 16,-1 5 1-16,5-8-2 15,-1 7 1-15,0 0-1 16,1 4 0-16,-1 2 0 16,1-5 1-16,-1 2-1 15,-4 0 1-15,1-2 0 16,3-5 1-16,1-2-1 15,-1-4 0-15,4 0 0 16,0-10 1-16,4 3-1 0,4 0 1 16,-4 0-35-16,0 7 1 0,-8-6 22 15,-3 6 0-15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16:07.99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AE91E1-FA20-42C6-9AA0-E9A9B620E2C3}" emma:medium="tactile" emma:mode="ink">
          <msink:context xmlns:msink="http://schemas.microsoft.com/ink/2010/main" type="writingRegion" rotatedBoundingBox="5575,14973 8362,14646 8487,15709 5700,16037"/>
        </emma:interpretation>
      </emma:emma>
    </inkml:annotationXML>
    <inkml:traceGroup>
      <inkml:annotationXML>
        <emma:emma xmlns:emma="http://www.w3.org/2003/04/emma" version="1.0">
          <emma:interpretation id="{9338AA5F-AC37-4AC0-A24F-AFF88A1941CD}" emma:medium="tactile" emma:mode="ink">
            <msink:context xmlns:msink="http://schemas.microsoft.com/ink/2010/main" type="paragraph" rotatedBoundingBox="5575,14973 8362,14646 8487,15709 5700,16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B50792-9AB8-43B9-838C-E580A153EC3E}" emma:medium="tactile" emma:mode="ink">
              <msink:context xmlns:msink="http://schemas.microsoft.com/ink/2010/main" type="line" rotatedBoundingBox="5575,14973 8362,14646 8487,15709 5700,16037"/>
            </emma:interpretation>
          </emma:emma>
        </inkml:annotationXML>
        <inkml:traceGroup>
          <inkml:annotationXML>
            <emma:emma xmlns:emma="http://www.w3.org/2003/04/emma" version="1.0">
              <emma:interpretation id="{97999D29-5708-4A1C-A1E5-952B096BE0D8}" emma:medium="tactile" emma:mode="ink">
                <msink:context xmlns:msink="http://schemas.microsoft.com/ink/2010/main" type="inkWord" rotatedBoundingBox="5575,14973 8362,14646 8487,15709 5700,16037"/>
              </emma:interpretation>
            </emma:emma>
          </inkml:annotationXML>
          <inkml:trace contextRef="#ctx0" brushRef="#br0">-1 22 11 0,'0'-3'5'0,"0"3"10"16,0 0-6-16,0-7-8 16,0 4 1-16,4-4-1 15,-4 7 1-15,0 0-1 0,0 0 1 16,0 0-1-1,0-3 0-15,0 3 0 16,0 0 1-16,0 3-2 16,0 0 0-16,0 1 1 0,0 6 0 0,0-4-1 15,0 5 0-15,3 2 0 16,-3 4 0-16,4 0 0 16,0 3 1-16,0 3-2 15,0 1 1-15,-1-1 1 16,1 1 0-16,0 0-1 15,0-1 0-15,0 1 0 0,-1 3 0 16,-3-4 0-16,0-3 0 16,0 1 0-16,0-1 0 15,0 3 6-15,0 1 0 16,0-1-12-16,0 1 0 16,0-1 6-16,0 1 1 15,0-4-1-15,4 0 0 16,0-3 6-16,-4 0 0 31,4-7-6-31,-4 0 0 0,0 0 0 16,0-3 1-16,0 3-1 15,0-3 1-15,0-4-2 16,0 4 1-16,0-4 0 0,0-3 0 16,0 4 0-16,0-4 1 0,0 3-1 15,0-6 0-15,0 3 0 16,0-4 1-16,0-6-2 15,0 3 1-15,0-3-1 16,0 0 1-16,3-3 0 31,1-1 0-31,4-2-1 16,-1-1 1-16,5 0 0 16,-1 0 1-16,0 0-1 15,5 0 0-15,-1 4 0 0,0 0 0 16,-4 2 0-16,1 5 1 15,-1-1-2-15,0 0 1 0,-3 1-1 16,-1 2 1-16,5 1 0 16,-5-1 1-16,1 1-2 15,0 3 1-15,-1 0 0 16,1 3 1-16,-1-3-1 16,1 0 1-16,-1 0-2 0,1 4 1 15,3-4 1-15,-7 3 0 16,4 1-2-16,-1-1 1 15,1 7 0-15,-1 0 1 16,-3 0-1-16,4 4 0 16,-1-1 0-16,1 4 1 15,-1-4-1-15,1 4 1 16,0 0-1-16,-1-4 0 0,1 1 1 16,-1-1 0-16,1-3-1 15,-4 4 0-15,3-4 0 31,-3 0 1-31,0-3-1 16,0 3 1-16,-4-3-1 0,0-4 1 16,0-3-1-16,7 0 1 15,-7 0-2-15,0-7 1 0,0 7 0 16,0-10 1-16,0 3-1 16,0 1 0-16,0-4 0 15,0 0 1-15,8-4-2 16,-5 1 1-16,1-4-1 15,0-3 1-15,4 3 0 16,3-3 1-16,-3-1-1 16,3 1 1-1,0-3-1-15,1-1 0 16,3-3 0-16,-4-3 0 16,0 0 0-16,-7-4 0 0,4 4 0 15,-1-1 0-15,1 5-1 16,-1-5 1-16,1 4-1 15,0 4 1-15,-1-1 0 16,1 4 1-16,-1 3-1 16,1 0 1-16,3 4-1 0,-3 0 1 15,3 2-1-15,-3 5 1 16,-1-4-21-16,-7 10 1 16,8 0-2-16,-4 10 1 15</inkml:trace>
          <inkml:trace contextRef="#ctx0" brushRef="#br0" timeOffset="1267.63">646 614 17 0,'0'4'8'0,"0"-4"4"16,0 0-9-16,0 0-2 31,0 3 0-31,0 0 0 0,0 4 1 16,0 3-1-16,-4 10 0 15,1-3-1-15,-1 0 1 16,4 10 0-16,0-4 1 16,0 4-2-16,0-3 0 15,0-1 0-15,0-2 1 16,0-5 0-16,0-2 0 0,0-1-1 15,0-3 1-15,0-3-1 16,0-7 0-16,0 0 1 0,0-7 0 16,0-3-2-16,0 0 1 15,4-7 0-15,-1 1 1 16,5-1-2-16,-1-3 0 16,5-1 2-16,-1 5 0 0,1-5-2 31,-1 8 1-31,0 3-1 15,1 0 1-15,-1 6 0 16,-3-2 0-16,-1 6-1 16,1 3 1-16,-1 4 0 15,-3 6 0-15,0-3 0 16,0 4 1-16,-4-1-2 16,3 1 1-16,1-1-1 15,0 1 1-15,4 2-1 0,-1-5 1 16,1-1 0-16,3-4 1 0,0 1-1 15,4-4 0-15,1-6 0 16,-1 0 1-16,4-4-1 16,0-3 1-16,0-4-1 15,-1 4 1-15,-2-3-1 16,-1-4 1-16,0 0-1 16,-8 0 1-16,1 1-1 15,-4 2 0-15,0 4 0 0,-8-3 0 31,0 6-1-31,-4 3 1 16,1 1-1-16,-1 6 1 16,1 4 0-16,-1 0 0 15,1 6-1-15,-1 1 1 16,4-1 0-16,0 1 1 16,1 3-1-1,3-1 1-15,-4-2-1 16,8 3 1-16,3 0-2 15,-3 3 1-15,4-3 0 16,-1-4 0-16,8 0 0 16,0-2 1-16,1-5 0 0,-1 1 0 0,4 0 3 15,-4-4 0-15,0 0-4 16,0-6 1-16,-4-4-25 16,5 4 1-16,-1 0 13 15,4-7 0-15</inkml:trace>
          <inkml:trace contextRef="#ctx0" brushRef="#br0" timeOffset="1868.21">1286 466 13 0,'-8'10'6'0,"4"7"6"0,4-10-7 0,-3 0-1 16,-1 6 0-16,0 4-2 16,0 0 1-16,0-1-1 15,1 8 0-15,3 0-1 16,-4 6 0-16,4 3-1 15,0-2 1-15,0-1 0 16,0-3 1-16,0 3-2 16,0-3 1-16,0-3-1 15,0-1 1-15,4-6 2 16,-4-3 0-16,0-1-2 0,0-3 1 16,0-7-2-16,0-3 0 15,0 0-2-15,0 0 1 16,-4-6-5-16,0-1 0 0,0-3 3 15,1 3 0-15,-1-6 4 16,-4 6 0-16,4-3-2 16,-3-4 0-16,3 8 2 15,0-4 0-15,0 3-1 16,1 0 0-16,-1 0 2 16,0 4 0-16,4 3-2 15,0-3 1 1,0 3 0-16,0 0 1 15,4-4-2-15,3 1 0 16,1 0 0-16,3 3 1 16,5-4-1-16,-1 1 1 15,0-1 2-15,0 4 0 16,0 0-3-16,0 0 0 0,0 0-33 16,1 0 1-16</inkml:trace>
          <inkml:trace contextRef="#ctx0" brushRef="#br0" timeOffset="2316.49">1490 311 19 0,'4'-6'9'0,"7"6"5"16,-3 0-11-16,3 0-1 15,4 0 0-15,4 0-1 16,0 0 0-16,4 3 0 16,3-3 0-16,1-3 0 0,-1 3 0 15,1-7-1-15,-1 4 1 16,1-4-1-16,-1 0 1 16,5 0 0-16,-5 1 0 15,1-1-1-15,-1 0 0 0,1 0 1 31,-8 4 1-31,-4-4-3 16,0 1 0-16,-8 2-28 16,1 4 0-16</inkml:trace>
          <inkml:trace contextRef="#ctx0" brushRef="#br0" timeOffset="2766.82">1573 453 11 0,'-3'3'5'0,"-1"-6"10"16,4 3-6-16,0 0-7 15,4-4 1-15,3 1-1 16,1 0 1-16,3 3-2 16,4-4 1-1,4 4-2-15,0-3 1 0,4 3 0 16,-4 0 0-16,3-3-2 0,1-1 1 15,0 4 1-15,0 0 0 16,-1-3 0-16,1 6 0 16,0-6-1-16,-4 3 1 15,-4 0-1-15,-4 0 1 16,0-4-1-16,-3 4 0 0,-8 0-27 31,0 0 0-31,0 4 24 16,0-4 1-16</inkml:trace>
          <inkml:trace contextRef="#ctx0" brushRef="#br0" timeOffset="3251.46">1861 46 13 0,'0'0'6'0,"0"0"6"15,0 3-7-15,0 0-3 16,-4 7 0-16,0 1 1 15,1 5 0-15,-1 1-1 16,-4 7 0-16,1-4-2 16,-1 3 0-16,1 4 1 15,-1 0 1-15,0 7-2 16,1-4 0-16,-4 1 1 0,-1 2 0 16,1-3-1-16,-1 1 1 15,1-1-1-15,0 0 0 16,-1-3 0-16,1-3 0 15,0-4 1-15,3-3 0 16,1 0 0-16,3-7 0 16,-4 0-1-16,4-4 0 0,1 1 0 15,-1-3 0-15,0-1-4 16,4-3 1-16,0 0-23 16,4-3 0-16</inkml:trace>
          <inkml:trace contextRef="#ctx0" brushRef="#br0" timeOffset="4818.05">2361 19 10 0,'-4'0'5'0,"4"3"7"0,0-3-4 15,0 0-7-15,4 3 1 0,-4 1-1 16,0 3 1-16,-4-1-1 31,0 4 1-31,0 0-1 16,0 11 0-16,-3-8-1 15,-1 1 1-15,1 2 0 16,-1-2 0-16,1 3-1 16,3 3 1-16,-4-3 0 0,1-1 1 15,3 5-2-15,-4-5 0 16,5 1 0-16,-5 3 0 16,4-3 1-16,4 0 0 15,0 7-2-15,-4-7 1 0,4-4 0 16,0 0 1-16,0 4-1 15,4 0 0-15,4 0 0 16,-1 0 1-16,1-4-1 16,3 1 0-16,1-4 0 15,-1 0 0-15,0 0 0 0,1-3 0 16,-1-1 0-16,4-2 0 16,4-4 0-16,4 0 0 31,3-4 1-31,5-2 0 15,-5-1-1-15,4-3 1 16,1 0-1-16,-1 0 0 0,-4 0 0 16,1-1 1-16,3 5-1 15,-7-8 0-15,3-3 1 16,-3 1 0-16,0-5 2 16,-4-2 0-16,0-1-3 0,-8-3 1 15,0 0-1-15,-7 1 0 16,-4-5-1-16,0 4 1 15,-4 0 0-15,-3 1 1 16,-5-1-1-16,1 0 1 0,0 3-2 16,-1 1 0-16,1-1-2 15,0 1 0-15,-4 2 6 32,-1 5 0-32,1 2-3 15,-4 1 0-15,0 3 0 0,0 3 0 16,1 3 0-16,-5 4 0 15,-4 4 0-15,1 3 1 16,-1 3-24-16,1 6 0 16,3 8 13-16,-15 0 0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20:04.4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D5C91E-EA74-459A-9BC8-13C23B1034CF}" emma:medium="tactile" emma:mode="ink">
          <msink:context xmlns:msink="http://schemas.microsoft.com/ink/2010/main" type="inkDrawing" rotatedBoundingBox="19841,15085 20009,10837 20082,10840 19914,15088" semanticType="callout" shapeName="Other">
            <msink:sourceLink direction="with" ref="{1939EF06-33E7-4B22-9934-9FD3EEDB77CF}"/>
          </msink:context>
        </emma:interpretation>
      </emma:emma>
    </inkml:annotationXML>
    <inkml:trace contextRef="#ctx0" brushRef="#br0">166-1 7 0,'4'-3'3'0,"3"-4"5"0,-7 7-4 16,0 0 1-16,0 0 1 15,4 0-3-15,-4 0 0 16,0 0-1-16,0 0 0 0,4 4-2 16,-4 2 1-16,4 1-1 15,-4 0 0-15,0 0 0 16,0-1 0-16,3 4 0 16,-3 0 0-16,0 4 3 15,0 3 0-15,0 0 0 0,0-1 1 16,0 5-4-16,0-1 0 15,0 0 1-15,-3 3 1 16,-1 8-1-16,0-4 1 0,0 0 0 16,-3 3 0-16,-1 0-2 15,0 7 1-15,1 7-1 16,3-4 1-16,0 11-1 16,1 3 0-16,3 6 1 31,-4 4 0-31,0-3 0 15,0 6 0-15,4 7-1 0,0 3 0 16,4 1 0-16,-4 2 0 16,0 4 0-16,-4 4 1 15,0 3-1-15,1-4 1 0,3 7-1 16,-4 1 0-16,0 2 0 16,-4-6 0-16,5 7 0 15,-5-8 0-15,4 1 0 16,1 7 0-16,-1-7 0 15,-4 10 0-15,1-14-1 0,-1 11 1 16,4-14 0-16,0 3 1 16,4 4-1-16,-7-3 0 15,-1-1-1-15,1-10 1 16,-5 4 0-16,9-4 1 0,-1-9-1 16,4 6 1-16,0-4-2 15,0 4 1-15,0-6-1 16,0-1 1-16,0-10 0 15,0-3 1-15,4 3-1 16,-1-6 0-16,5-4 0 31,-4-3 0-31,0-7 0 16,-1 0 1-16,1 0-2 16,0-4 1-16,0-6 0 0,-4-3 1 15,0-8-2-15,0-2 0 0,0-11 4 16,0-9 0-16,0-5-4 15,-4-5 1-15,4-8-39 16,0-10 0-16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20:08.35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8BAF82-EA42-4F3F-A4E4-74381AFE4BFE}" emma:medium="tactile" emma:mode="ink">
          <msink:context xmlns:msink="http://schemas.microsoft.com/ink/2010/main" type="inkDrawing" rotatedBoundingBox="19650,10942 20185,10803 20330,11360 19796,11499" semanticType="callout" shapeName="Other">
            <msink:sourceLink direction="to" ref="{1939EF06-33E7-4B22-9934-9FD3EEDB77CF}"/>
          </msink:context>
        </emma:interpretation>
      </emma:emma>
    </inkml:annotationXML>
    <inkml:trace contextRef="#ctx0" brushRef="#br0">10 454 8 0,'-3'7'4'0,"-1"0"4"16,4-7-5-16,0 3-2 16,0 0 1-16,0 4-2 0,0-4 1 15,0 1 2-15,0-1 0 16,0 0-2-16,0 1 1 15,0-1-2-15,0-3 0 0,0 0-1 32,0 0 1-32,-4-7 0 15,4 1 0-15,0-4 0 16,0 0 0-16,0-4 1 16,4 1 0-16,0 3-2 15,3-7 0-15,1 0 2 16,3-3 0-16,4-4-1 15,4 1 1-15,0-4 0 16,0 6 0-16,0 1-1 0,4-3 0 16,-5 3 0-16,1-4 0 15,-3 0 0-15,-1-2 0 16,0-1 0-16,0 0 1 16,-4 7-2-16,1 3 1 15,-5 7 0-15,1 0 1 0,-1 3-2 16,-3 0 1-16,0 0 0 15,0 1 0-15,-4 6-1 16,0 0 0-16,0 0 0 16,0 0 0-1,0 0 1-15,0 0 0 16,0 0 1-16,4-7 0 16,-4 7-1-16,0 0 0 0,0 0 0 15,0 0 0-15,0 0 0 16,0 0 0-16,0 0 0 15,0 0 0-15,0 0 0 16,0 0 0-16,0 0 0 16,3 3 0-16,1 1 0 15,0-1 0-15,0 4 0 0,-1-1 0 16,5 8 0-16,-4-1 0 16,3 1 0-16,5 3 0 15,7 6 0-15,-4 1 1 16,0-1-2-16,0 4 1 15,-4 0 0-15,1 7 1 0,-1-4-1 16,0-3 1-16,1 3-2 16,-1-3 0-16,4 0 2 31,0 0 0-31,-3-3-2 16,-1-4 0-16,1 0 2 0,-5-3 0 15,1-4 0-15,-5-3 1 16,-3-3 0-16,4-4 1 15,-4 1-2-15,0-4 1 0,0-4 0 16,0 1 0-16,0-4 4 16,-4 1 1-16,4 2-3 15,-3 1 1-15,3 3-43 16,-4 0 1-16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20:10.42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FE1ECC-B08A-4169-A034-C5290FA60DBA}" emma:medium="tactile" emma:mode="ink">
          <msink:context xmlns:msink="http://schemas.microsoft.com/ink/2010/main" type="inkDrawing" rotatedBoundingBox="20382,11595 20931,10632 21019,10682 20470,11645" semanticType="callout" shapeName="Other">
            <msink:sourceLink direction="with" ref="{1939EF06-33E7-4B22-9934-9FD3EEDB77CF}"/>
          </msink:context>
        </emma:interpretation>
      </emma:emma>
    </inkml:annotationXML>
    <inkml:trace contextRef="#ctx0" brushRef="#br0">561-2 10 0,'-4'0'5'0,"-4"7"2"0,8-7-5 0,0 3-1 16,0 1 1-16,0 2 0 16,-3 1 1-16,3 3-2 15,-4 0 0-15,4 4 0 16,0-1 0-16,0 4-2 15,-4-4 1-15,0 1 0 0,-3-1 0 16,-1 8-1-16,1-5 1 16,-1 11 0-16,-3-7 1 15,3 7-1-15,0-3 1 0,1 3 0 16,-4-4 0-16,3 1-1 16,-7 3 1-16,3 3-1 15,-6-3 1-15,-1 0-2 16,0 3 1-16,0-10 0 15,4 4 0-15,0-1 0 32,-1 1 1-32,1 3-1 15,0 0 1-15,-4 0-1 0,4 0 1 16,0-4-2-16,0 1 1 16,0 3 1-16,-1 0 0 15,1-7 0-15,4 0 1 16,0 4-2-16,-1-4 1 0,1-7 0 15,0 1 0-15,-1 2-2 16,5-2 1-16,-1-1 0 16,0-3 1-16,1-3 1 15,-1-3 0-15,1-1-2 16,-5 0 0-16,1-3 0 0,4 0 0 16,-1 0 1-16,0-3 0 15,5-4 1-15,-1 0 1 0,4 7 4 31,4-10 1-31,7 4-45 16,4-1 0-16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20:09.57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491047-AB81-4279-983E-2CECC9A964DF}" emma:medium="tactile" emma:mode="ink">
          <msink:context xmlns:msink="http://schemas.microsoft.com/ink/2010/main" type="inkDrawing" rotatedBoundingBox="20481,10649 20775,11111 20735,11137 20440,10675" semanticType="callout" shapeName="Other">
            <msink:sourceLink direction="with" ref="{1939EF06-33E7-4B22-9934-9FD3EEDB77CF}"/>
          </msink:context>
        </emma:interpretation>
      </emma:emma>
    </inkml:annotationXML>
    <inkml:trace contextRef="#ctx0" brushRef="#br0">729-185 7 0,'-3'0'3'0,"3"7"4"16,0-7-3-16,0 3-3 15,0 0 0-15,0 4-2 16,0 0 1-16,0-1 0 15,0 5 0-15,0-1 0 0,3 3 1 16,1 1-2-16,4 2 1 16,-1 1-2-16,1-3 1 15,3 3 0-15,1 3 0 0,3 7 2 16,0-4 0-16,4 1-1 16,0-1 1-16,0 1-1 15,-4-1 0-15,8 1 0 16,-5-4 1-16,1 0 1 15,-3-3 0-15,-5-3-2 16,-4-1 1-16,1 0 2 16,-4-2 0-16,3-5-1 15,-7 4 1-15,4-3 0 16,-4-4 0-16,4 1 0 16,-4-1 0-16,0-3 1 15,-4-3 0-15,4-1 1 16,-7-2 1-16,3-1-5 15,-4 0 1-15,4 1-37 16,1-5 0-16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20:19.95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B45A7A-C275-4583-A958-80905512A7C7}" emma:medium="tactile" emma:mode="ink">
          <msink:context xmlns:msink="http://schemas.microsoft.com/ink/2010/main" type="writingRegion" rotatedBoundingBox="19657,14883 20865,14883 20865,15331 19657,15331"/>
        </emma:interpretation>
      </emma:emma>
    </inkml:annotationXML>
    <inkml:traceGroup>
      <inkml:annotationXML>
        <emma:emma xmlns:emma="http://www.w3.org/2003/04/emma" version="1.0">
          <emma:interpretation id="{FDAEEFD9-4F20-4DE8-A807-C2116A7FE6FE}" emma:medium="tactile" emma:mode="ink">
            <msink:context xmlns:msink="http://schemas.microsoft.com/ink/2010/main" type="paragraph" rotatedBoundingBox="19657,14883 20865,14883 20865,15331 19657,15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1E55CC-0689-4727-94D4-4A840C8BA39C}" emma:medium="tactile" emma:mode="ink">
              <msink:context xmlns:msink="http://schemas.microsoft.com/ink/2010/main" type="line" rotatedBoundingBox="19657,14883 20865,14883 20865,15331 19657,15331"/>
            </emma:interpretation>
          </emma:emma>
        </inkml:annotationXML>
        <inkml:traceGroup>
          <inkml:annotationXML>
            <emma:emma xmlns:emma="http://www.w3.org/2003/04/emma" version="1.0">
              <emma:interpretation id="{1939EF06-33E7-4B22-9934-9FD3EEDB77CF}" emma:medium="tactile" emma:mode="ink">
                <msink:context xmlns:msink="http://schemas.microsoft.com/ink/2010/main" type="inkWord" rotatedBoundingBox="19657,14883 20865,14883 20865,15331 19657,15331">
                  <msink:destinationLink direction="with" ref="{A6491047-AB81-4279-983E-2CECC9A964DF}"/>
                  <msink:destinationLink direction="to" ref="{D68BAF82-EA42-4F3F-A4E4-74381AFE4BFE}"/>
                  <msink:destinationLink direction="with" ref="{0DFE1ECC-B08A-4169-A034-C5290FA60DBA}"/>
                  <msink:destinationLink direction="with" ref="{FBD5C91E-EA74-459A-9BC8-13C23B1034CF}"/>
                </msink:context>
              </emma:interpretation>
            </emma:emma>
          </inkml:annotationXML>
          <inkml:trace contextRef="#ctx0" brushRef="#br0">73 67 13 0,'-4'4'6'0,"8"-18"8"16,-4 14-7-16,0 0-5 16,0 0 1-16,0 4-2 0,0-8 1 15,0 4-2-15,0 0 0 16,4 0 0-16,0 0 1 16,-4 0-1-16,7-3 0 15,1-4 0-15,3 4 0 0,4-4 0 16,1 4 0-16,-1-4 0 15,0 4 1-15,0-1 0 16,4 4 1-16,0 0-2 16,4 0 0-16,-1 0 1 15,-3 0 0-15,4 0-2 0,-4-3 1 16,0 3 0-16,0 0 0 31,-4 0 0-31,0 0 1 16,-4-4-1-16,1 4 0 15,3-3 0-15,-4 3 0 0,4 0 0 16,0 0 1-16,1-3-1 16,-5 3 1-16,0 0-2 15,-3 0 1-15,-1-7 1 16,-7 7 0-16,0 0-1 16,0 0 1-16,0 0-1 15,0 0 1-15,-3 0-2 0,-1 0 1 16,-4 0 0-16,1 0 1 15,-5 0-2-15,5 7 1 16,-1-4 0-16,-3-3 0 0,0 3 0 16,-1 1 0-16,1-4 0 15,-4 3 1-15,0 1-1 16,-4-4 0-16,3 0 0 31,-2 3 1-31,-1-3-2 16,0 0 0-16,0 3 1 0,-4-3 1 15,0 7-1-15,-3 0 0 16,7-1 0-16,0 5 1 16,4-1-1-16,0 0 0 0,3-4 0 15,1 1 0-15,-4-3 0 16,0-1 0-16,0-3 3 16,-1 0 0-16,5 0-3 15,0-7 0-15,-1 4-2 16,1 3 0-16,3 0 4 15,1-4 0-15,3 4-2 16,0-3 1-16,4 6 2 16,4-3 0-16,4 0-39 15,3 0 0-15</inkml:trace>
          <inkml:trace contextRef="#ctx0" brushRef="#br0" timeOffset="1751.34">1035-98 12 0,'-4'0'6'0,"4"-3"5"0,0 3-6 0,0 0-2 16,0 0 0-16,-4 0-1 16,0 0 1-16,0 0-1 15,-3 0 0-15,-1 3-1 16,1 1 0-16,-1-1 0 15,1 1 0-15,-5-1 0 16,1 0 0-16,3 4-1 0,-3 0 1 16,0-1-1-16,-1 5 1 15,1-1-1-15,3 0 0 16,-3 0 0-16,3 0 1 16,-3-3 0-16,3 6 0 0,1 1-1 31,-1-4 0-31,1 3 0 15,-1-3 1-15,1 0-1 16,-1 0 1-16,0 0-2 16,1 4 0-16,3-1 1 15,0 1 1-15,4-1-1 0,-3 1 1 16,3-1-2-16,-4-3 1 16,4 0 0-16,0 4 1 15,0-4-2-15,0 0 1 16,0-3-1-16,0-1 1 0,0 1 0 15,4 0 0-15,-1 0 0 16,5-1 1-16,-4 1-1 16,3 0 1-16,1-4-2 15,-1 4 0-15,-3-4 1 16,4 4 1-16,-1 0-1 16,1 0 0-16,-1-1 0 15,1-2 0-15,0-4 0 16,3 6 1-16,-3-2-1 15,3-1 0-15,-4 0 0 0,1 1 0 16,0-4 1-16,-1 3 0 16,5-3-1-16,-5 0 0 15,1 0-1-15,3 4 1 16,0-4 0-16,1 0 0 16,-1-4 0-16,0 4 1 15,5-3 0-15,-9-1 1 16,5 1-2-16,-1 0 0 0,0-7 0 15,-3 6 1-15,3-2 1 16,0-1 0-16,1 0-3 16,-1 0 1-16,1 1 0 15,-5 2 0-15,1-3 0 16,-5 1 1-16,5-1-2 16,0 0 1-16,-1 1 1 15,-3-1 0-15,0 0-1 16,-4-3 0-16,7 0 0 15,-7-4 1-15,4 8-1 16,0-4 0-16,0 0-1 16,-4-1 1-16,0 1 0 15,0 0 0-15,0-3-1 16,-4-4 1-16,4 7 0 16,0-4 1-16,0 4-2 15,0 0 1-15,0 0 1 16,-4 0 0-16,4 0-2 15,-4 3 1-15,4 1 0 16,-3-1 1-16,-1 0-2 0,0-3 1 16,0 3-1-16,-3 1 1 15,3-1 0-15,0 3 0 16,-4-2-1-16,5 2 1 0,-5 1-1 31,1 0 0-31,-1-1 2 16,-3 1 0-16,3 0-2 15,0 3 0-15,1-4 1 16,-1 1 1-16,1-1-2 16,3 1 1-16,0 0 1 0,0-1 0 15,1-2-2-15,-1 2 0 16,0 1 2-16,0 0 0 16,1-1-2-16,-1 1 1 15,0-1 0-15,0 4 1 16,0 0-1-16,1 0 1 0,-1 0 1 15,4 0 1-15,-4 4-1 16,-4-1 1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29:22.3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BB6CA3C-CA1E-47E6-BA0A-7D43DEE79A5C}" emma:medium="tactile" emma:mode="ink">
          <msink:context xmlns:msink="http://schemas.microsoft.com/ink/2010/main" type="inkDrawing" rotatedBoundingBox="1732,9791 12063,8996 12465,14220 2134,15015" hotPoints="1875,9844 10192,9417 12370,14017 2087,14362" semanticType="enclosure" shapeName="Quadrilateral">
            <msink:destinationLink direction="from" ref="{2166E2CA-4791-48C2-A3AC-4EEEE266CABC}"/>
          </msink:context>
        </emma:interpretation>
      </emma:emma>
    </inkml:annotationXML>
    <inkml:trace contextRef="#ctx0" brushRef="#br0">33-3 19 0,'-4'-3'9'0,"-12"17"-7"15,16-7 10-15,-4 3-11 16,0 11 1-16,0-3 1 16,0 10 0-16,4 15-4 15,4 10 1-15,4 14 2 16,0 10 0-16,-4 15-1 31,0 10 0-31,-4 4-1 0,12 14 1 16,-12 3-1-16,0 1 0 15,0 6 0-15,4 5 1 16,0-8-1-16,-4 10 0 16,-4-17 0-16,4 4 0 15,0 3 0-15,4-8 1 0,-4 1-1 16,0-7 1-16,0 4 0 16,4-1 0-16,-4 1 0 15,0-8 0-15,4-7 0 16,0-7 0-16,-4-13-1 0,0-5 1 15,0 1 0-15,-4-8 0 16,4-10-1-16,0 4 1 16,0-4-1-16,0 7 1 15,0-14-1-15,4 0 1 0,0 3-1 16,0-6 1-16,0-1-1 16,-4-3 1-16,7 3-1 31,1-3 1-31,-4-4-1 15,0 1 1-15,4-4-1 16,-4 3 0-16,0-3 0 16,0-4 1-16,0 0-1 0,-4-3 1 15,4-4-1-15,0-3 1 16,-4-4-1-16,0 4 1 0,0-8-1 16,-4 5 1-16,0-1-1 15,0-4 0-15,4 1 0 16,0-7 0-16,0 3 0 15,0 0 0-15,0-4-1 16,0-3 1-16,0 8-2 16,0-5 1-16,0 8-7 15,0-11 1-15,4-4-3 0,-4-10 0 32</inkml:trace>
    <inkml:trace contextRef="#ctx0" brushRef="#br0" timeOffset="1416.72">5657-320 21 0,'0'-4'10'0,"4"11"-9"16,-4-7 16-16,3 4-15 15,1 3 0-15,-4 10 1 16,0 12 0-16,0 9-4 16,0 5 0-16,0 3 3 15,0 10 1-15,0-3-2 16,0 7 1-16,0 7-1 0,-4 7 1 15,4 7-1-15,4-3 1 16,-4 6-1-16,0 1 0 16,4 3 0-16,-4-3 0 15,4 3-1-15,0 7 1 16,0-6-1-16,0-5 0 16,0 1 0-16,0-4 1 0,-4 0-1 15,4 0 0-15,-4 8 0 16,4-5 1-16,-4 1-1 15,0-4 0-15,-4 4 0 16,0-4 1-16,4-4-1 16,0 1 0-16,0 0 0 15,0-1 0-15,0 1 0 16,4-1 1-16,-4-6-1 16,4 3 0-16,-4-3 0 15,4-4 1-15,0 10-1 16,4-13 0-16,-8 10 0 15,4-7 1-15,0-4-1 16,0-3 0 0,0 0 0-16,-4 4 0 15,0-4 0-15,0 0 0 0,4 0 0 16,0 0 0-16,0-7 0 16,-4 3 0-16,4-7 0 15,0 1 1-15,-4-4-1 16,0 0 0-16,4-1 0 0,-4-6 0 15,0 4 0-15,0-5 0 16,0-2 0-16,0-1 0 16,4 0 0-16,-4-3 0 15,4-4 0-15,0 4 0 16,0 3 0-16,0-3 1 16,0 3-1-16,0-7 0 15,0 1 0-15,-1-5 0 16,1-6 0-1,0 0 0-15,0-4 0 16,0-4 0-16,-4 4 0 0,0-3 0 16,0 0 0-16,-4 3 1 15,0 3-1-15,0 5 0 16,0-5 0-16,1 1 1 0,3-8-2 16,0 5 1-16,0-5-4 15,0-10 1-15,7-7-8 16,5-7 0-16</inkml:trace>
    <inkml:trace contextRef="#ctx0" brushRef="#br0" timeOffset="-2169.32">-1055 4618 18 0,'-8'0'9'0,"20"-3"-5"0,-12 3 10 15,0 0-13-15,0 0 1 16,4 0 0-16,4 0 1 16,0 0-4-16,8-4 1 15,4 1 1-15,8-1 1 0,7 1-2 16,13-1 1-16,0 1-1 15,11 3 0-15,9-4 0 32,3-3 0-32,12-3 0 15,17 3 1-15,15-1-1 16,4-2 0-16,0 3-1 16,16 3 1-16,8 1 0 15,4-1 1-15,3 1-1 0,9-1 0 16,16-3 0-16,-13 4 0 15,17-4 0-15,8 0 1 0,3-1-1 16,9-2 1-16,7-1-1 16,0-3 1-16,9 4-1 15,11 3 0-15,-8-1 0 16,4 5 0-16,1 3 0 16,7-4 0-16,12 4 0 15,-12 0 1-15,12 4 0 0,-4-4 0 16,8 3 0-16,12 1 0 15,-8-4 0-15,4 0 1 16,-8 0-1-16,8 4 0 16,0 3 0-16,-8 0 0 15,-3-7-1-15,-5 3 1 32,8-3-1-32,-4 7 0 0,-8-14 0 15,-4-3 1-15,0 3-1 16,-7-4 0-16,-13-3 0 15,-8 7 0-15,-23 0-8 16,-24 0 1-16,-20 7-3 16,-20 0 1-16</inkml:trace>
    <inkml:trace contextRef="#ctx0" brushRef="#br0" timeOffset="3103.3">-1281-38 23 0,'8'7'11'0,"36"-21"-11"16,-28 14 11-16,3-4-12 31,5 4 1-31,4-3 1 16,-4-1 1-16,4 1-2 0,3-1 1 15,5 4 0-15,4 0 1 16,3 0-1-16,5 0 0 16,-4 0 0-16,7 4 0 0,5-1-1 15,-1-3 1 1,25 0-1-1,-5 0 0-15,1 0 0 16,-5 0 0-16,1 4 0 16,3-1 0-16,0 1 0 15,1-1 0-15,-9 1 0 16,5-4 0-16,3 0 0 0,4-4 0 16,9 1 0-16,3-1 1 15,0 1-1-15,-11-4 0 16,3-4 0-16,4 8 1 15,5-8-1 1,-1 7 0-16,0 4 0 16,4 0 0-16,-11 0 0 15,3-3 1-15,12 3-1 16,-7 3 0-16,7-3 0 16,4-3 0-16,-12-1 1 15,1-3 0-15,11 0 0 16,-8 4 0-16,4 3 0 0,0-7 1 15,-3 7-2-15,-5-7 1 16,12-4-1-16,-4 4 1 0,1 0-1 16,3-4 0-16,-4 1 0 15,-12 3 0-15,5 3 0 16,-5-6 0-16,4 3 0 16,-7-1 1-16,3 5-1 15,0-4 0-15,-3 3 0 0,-9 1 1 16,4-4-2-16,5-4 1 15,3 11 0-15,-8-3 0 32,9 3 0-32,3-4 0 0,-20-3 0 0,1 4 1 15,3-5-1-15,5 1 1 16,-1-3-1-16,-4 3 1 0,9 0-1 16,-1 0 0-16,-12 0 0 31,-3 0 0-31,3 0 0 15,1 3 0-15,3 0 0 16,-3 4 0-16,3 0 0 0,0 0 0 16,-3 0 0-16,-9-7 0 15,1 0 0-15,-1 0 1 0,5 0-1 16,-1 0 0-16,5 4 0 16,-9-1 0-16,1 4 0 15,-1-3 0-15,1-1 0 16,-9 4 0-16,1-3 0 15,0-1 0-15,-1 0 0 16,5-3 0-16,3 4 0 16,-7-1 0-16,-5 1 0 31,1-1 0-31,-1 4 0 0,-3 0 0 16,0-3 0-16,-5 3 0 15,-7-4 0-15,-8 1 1 16,0-1-1-16,-5 1 0 15,-3-1 0-15,4 1 1 16,-8-1-1-16,-4 4 1 0,-4 0-6 16,-8 0 0-16,8 7-4 0,-20 4 0 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0:21.8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66E2CA-4791-48C2-A3AC-4EEEE266CABC}" emma:medium="tactile" emma:mode="ink">
          <msink:context xmlns:msink="http://schemas.microsoft.com/ink/2010/main" type="inkDrawing" rotatedBoundingBox="4729,4554 4793,9220 4236,9227 4172,4562" semanticType="callout" shapeName="Other">
            <msink:sourceLink direction="from" ref="{CBB6CA3C-CA1E-47E6-BA0A-7D43DEE79A5C}"/>
            <msink:sourceLink direction="to" ref="{A6CF7503-3E6F-4AE7-A032-8727E4C6ACFE}"/>
          </msink:context>
        </emma:interpretation>
      </emma:emma>
    </inkml:annotationXML>
    <inkml:trace contextRef="#ctx0" brushRef="#br0">329 4660 14 0,'4'7'7'0,"-8"-14"-3"0,4 7 8 0,0-7-11 31,0 0 0-31,4-7 0 15,-4 0 1-15,4-4-2 16,-4-3 0-16,0-4 1 16,0-3 1-16,0 0-1 15,0 3 0-15,0 1 0 0,0-8 0 0,0-3-1 16,0-8 1-16,0 8-1 16,4-7 1-16,-4-8-1 15,4 1 1-15,-4-1-1 16,4-2 0-16,-4-5 0 15,0 1 0-15,0 6 0 0,0-3 0 16,0 0 0-16,0-3 1 16,0 7-1-16,4-4 0 31,0 0 0-31,0 0 1 16,0 0-1-16,-4 4 0 15,0-4 0-15,4-4 1 0,-4 8-1 16,0-4 0-16,-4-4 0 15,4 8 0-15,0 0 0 16,0-11 0-16,4 0 0 16,-4 7 1-16,0 0-1 15,-4-7 1-15,0-4-1 0,0 1 1 16,-4-1-1-16,4 1 1 16,-4 6-1-16,4-6 0 15,0-4 0-15,0 7 0 16,1 0-1-16,-5-3 1 15,4 3 0-15,0 3 0 0,4-3 0 16,0 0 0-16,4 7 0 16,0 0 0-16,4-7 0 15,-5 4 1-15,1-4-1 32,-4 3 0-32,0 5 0 0,0-12 0 0,0 15 0 31,-4 3 0-31,4-4 0 15,0 5 0-15,4-5 0 0,-4 11 0 0,4-10 0 16,0 0 0-16,0 3 0 16,-4-7 0-16,0 7 0 15,0-3 0-15,-4-1 0 16,0 1 0-16,0 6 0 16,0 1 0-16,-7-4 0 15,3 4 1-15,4 0-2 16,4 10 1-16,0-7 0 15,0-3 0 1,4-1-1-16,-4 5 1 0,0 2 0 0,0-3 0 16,0 8 0-16,0 3 0 15,0 6 0-15,-4-2 0 16,0 2 0-16,0 1 0 16,0 0 0-1,0 4 1-15,0-1-2 16,0 7 1-16,4 1-1 15,0 3 1-15,0 7 0 16,-4-4 1-16,0 4-1 0,0 4 0 16,-4 3 0-16,4 0 1 15,-4 3-1-15,-4 4 0 16,0 8 0-16,-4-1 1 0,-3 3-1 16,3 5 0-16,-4-1 0 15,4 7 0-15,0-7-1 16,-4-3 1-16,4 3 0 15,1-3 0-15,3-4 0 32,0 0 0-32,0-3 0 0,4-4 0 15,0-3 0-15,0-4 1 16,4 0-1-16,0-4 0 16,4-3 0-16,4-7 0 15,4-3 0-15,0-1 1 0,4 1-1 16,4-8 0-16,4-3 0 15,-5-7 0-15,9-1 0 16,0 1 0-16,0 0 0 16,-4 0 0-16,3-1-1 15,-3 1 1-15,4 0 0 0,-4-4 0 16,4 0-1-16,-4 4 1 16,-1 11 0-16,-3-1 0 15,-8 0-1-15,4 8 1 0,-4 3 0 16,-4-4 0-16,-4 11-1 15,0 0 1-15,4 11 0 16,0-4 0-16,0 3 0 31,0 4 0-31,0-3-1 16,0 3 0-16,0 4 1 16,-4-1 0-16,4 1 0 15,0 0 0-15,4-1 0 0,0 1 0 16,0 0 0-16,0 3 0 15,-1 0 0-15,1 0 0 0,4-3 0 16,-4-1 0-16,4-3 0 16,-4 1 0-16,0-1-1 15,0 3 1-15,0-6 0 16,0 0 1-16,-4-4 0 16,0 0 0-16,0-4 1 15,-4 4 0-15,4-3 0 16,0-1 0-16,-4 1-9 0,8 3 0 31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0:30.94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81A6966-1B9A-4F6C-8A3D-ADB6B8814730}" emma:medium="tactile" emma:mode="ink">
          <msink:context xmlns:msink="http://schemas.microsoft.com/ink/2010/main" type="inkDrawing" rotatedBoundingBox="9941,1833 9945,9230 9804,9231 9801,1834" semanticType="callout" shapeName="Other">
            <msink:sourceLink direction="with" ref="{5EAB3906-1E1A-47F2-B5F8-2A458F8853A1}"/>
            <msink:sourceLink direction="with" ref="{5278EEFF-F373-4FA5-9857-E988AE344AD3}"/>
          </msink:context>
        </emma:interpretation>
      </emma:emma>
    </inkml:annotationXML>
    <inkml:trace contextRef="#ctx0" brushRef="#br0">140 2 13 0,'0'-7'6'0,"0"14"0"0,0-7 7 16,4 3-12-16,-4 1 1 15,0 3 0-15,0 3 1 16,0 5-4-1,-4-1 1-15,4 0 2 16,-4 3 0-16,0 1-1 16,4 0 1-16,-4 6-1 15,4 12 1-15,-4 2-1 16,4 5 0-16,0-1-1 0,-4 7 1 16,0 11-1-16,0-14 1 15,0 11-1-15,0 3 0 16,0-4 0-16,0 8 0 15,0 10 0-15,0-7 1 16,4 7-1-16,0-4 0 16,-4 12 1-16,4 2 0 0,0-3 0 15,-4 4 1-15,0 0-1 16,0-1 0-16,0 1 0 16,0-11 0-16,0 7-1 0,0-3 0 15,0-1 0-15,0 5 0 16,0-1 0-16,0 14 0 15,0-17 0-15,1 10 1 32,-1 0-1-32,0 4 1 15,4 7-1-15,-4-1 1 0,0-6-1 16,0 3 0-16,0 1 0 16,0-5 1-16,4 4-1 15,0-3 0-15,0-4 0 16,0 8 0-16,0-8 0 15,0 0 0-15,0-10 0 16,0 6 1-16,4-3-1 16,-4 1 0-16,0-5 0 0,0 4 1 15,0-10-1-15,0 3 0 0,4 0 0 16,0-7 0-16,0-7 0 16,0 0 1-16,0 4-1 15,0 3 0-15,-1 3 0 16,1-3 1-16,0-3-1 31,0 3 1-31,0 0-1 16,0-4 0-16,0-24 0 15,0 10 1-15,4 4-1 0,0 0 0 16,-8 4 0-16,0 10 0 16,4-7 0-16,-4 3 0 15,0-3 0-15,0 0 0 16,4-3 0-16,0-5 1 0,4-20-1 15,0 14 0-15,0-4 0 16,-4 4 0-16,0 4 0 16,-4 6 1-16,4 4-1 15,-8-11 0-15,0 8 0 16,4-8 0-16,4 4 0 16,-4 0 0-1,8-3 0-15,-4-22 0 0,-4 4 0 0,4 17 0 16,0-3 0-16,-4 0 0 15,-4-1 0 1,0 1 0-16,0 0 0 16,-4-18 0-16,4 4 0 15,0 3 0-15,0-3 0 16,0 3 0-16,4 4 0 16,0 0 1-16,0-4-1 0,-4 1 0 15,4-5 0-15,-4-9 0 16,4-8-1-16,-4 0 1 15,4 10 0-15,0-2 0 16,0 9 0-16,0-2 0 16,0-1 0-16,0 0 0 15,0-3 0-15,-4 3 1 16,4-7-2-16,0-3 1 0,0-4 0 31,0 11 0-31,4-4-1 16,-4-11 1-16,-4-3-5 0,0-10 1 15,4-18-6-15,-12-15 0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42:31.5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9BF49C2-EC73-47A0-B0FB-9C4DFC4F7319}" emma:medium="tactile" emma:mode="ink">
          <msink:context xmlns:msink="http://schemas.microsoft.com/ink/2010/main" type="writingRegion" rotatedBoundingBox="15806,6076 18580,6744 18369,7620 15595,6951"/>
        </emma:interpretation>
      </emma:emma>
    </inkml:annotationXML>
    <inkml:traceGroup>
      <inkml:annotationXML>
        <emma:emma xmlns:emma="http://www.w3.org/2003/04/emma" version="1.0">
          <emma:interpretation id="{1FF2B9C4-9998-4B8A-94AA-B9A03112EE4D}" emma:medium="tactile" emma:mode="ink">
            <msink:context xmlns:msink="http://schemas.microsoft.com/ink/2010/main" type="paragraph" rotatedBoundingBox="15806,6076 18580,6744 18369,7620 15595,6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3F9388-C553-4221-B733-CC283DB7EBFD}" emma:medium="tactile" emma:mode="ink">
              <msink:context xmlns:msink="http://schemas.microsoft.com/ink/2010/main" type="line" rotatedBoundingBox="15806,6076 18580,6744 18369,7620 15595,6951"/>
            </emma:interpretation>
          </emma:emma>
        </inkml:annotationXML>
        <inkml:traceGroup>
          <inkml:annotationXML>
            <emma:emma xmlns:emma="http://www.w3.org/2003/04/emma" version="1.0">
              <emma:interpretation id="{A151413D-3FFD-4841-9D7C-F748C50F075D}" emma:medium="tactile" emma:mode="ink">
                <msink:context xmlns:msink="http://schemas.microsoft.com/ink/2010/main" type="inkWord" rotatedBoundingBox="15728,6400 16370,6555 16250,7053 15608,6898"/>
              </emma:interpretation>
            </emma:emma>
          </inkml:annotationXML>
          <inkml:trace contextRef="#ctx0" brushRef="#br0">0 31 18 0,'0'4'9'0,"4"-25"-3"16,0 24 5-16,0-3-10 15,4 7 0-15,0 4 0 16,0 6 1-16,3 8-2 15,1 0 0-15,0 0 1 32,4 3 1-32,0 4-2 15,0-1 1-15,4 5 0 16,4-1 0-16,-5-14-1 16,-3-3 0-16,0-4 1 15,-4-4 0-15,0 1 0 0,-12-1 0 16,-4-6 0-16,-4-8 1 15,-4-6-1-15,-4-8 1 16,0-3-1-16,-3-4 0 16,-1 8-1-16,0-11 1 15,4-1-2-15,0-2 1 0,0-1-1 16,0 0 1-16,4 7-1 16,5 1 1-16,-1 3 0 15,0 3 0-15,4 4 0 16,0 3 0-16,0 1 0 15,4 3 1-15,0 7-1 16,4 0 0-16,4 0 0 16,4 3 0-16,3 4-1 0,1-3 1 15,4 3-1-15,12-4 1 16,4 1 0-16,-1-1 0 16,5 1 0-16,0-4 0 15,-5 0 1-15,-7-4 0 16,0 4 0-16,0 0 0 15,0 4-9 1,3-1 0-16</inkml:trace>
          <inkml:trace contextRef="#ctx0" brushRef="#br0" timeOffset="10700.29">-91-152 18 0,'-8'-14'9'0,"8"-11"-9"16,0 25 10-16,0-7-9 15,0 0 0-15,0 0 3 16,0 3 0-16,0 1-4 0,-4 3 0 15,0 0 2 1,0 7 1-16,-4 0-1 16,0 4 1-16,4 3-3 15,0 0 1-15,0 0 0 16,0-4 0-16,4 5-1 16,0-1 1-16,4 0 0 0,0 0 1 15,4 0-2-15,0 0 0 16,8-7-1-16,-4 4 1 0,-1-4 0 15,-3-4 1-15,0-6-1 16,0-1 0-16,-4-6 1 16,-4-8 0-16,0-3 0 15,-4-4 1-15,0 0-2 16,-4 4 1-16,-4 4 0 0,1 3 0 16,-1 7-1-16,-8-1 1 15,8 1-1-15,4 7 1 16,-4 0-1-16,4 7 0 15,0 4 0 1,0 3 1-16,4 4-1 16,4-4 0-16,0 4-1 15,4 3 1-15,4-4-1 16,0 5 1-16,0-8 0 16,4 0 0-16,0-7 0 15,0 0 0-15,4-4 0 0,-4-10 0 16,-1-3 0-16,1-1 1 15,-4-6-1-15,-4-12 0 16,-4 8 1-16,0 0 0 0,-4 0-1 16,-4 3 1-16,0 4-1 15,0 0 1-15,1 0-1 16,-5 7 1-16,4 0-1 16,-4 7 0-1,4 7 0 1,0 7 0-16,0 7-1 15,4 0 1-15,0 4 0 16,4-4 0-16,0 4-1 16,4-4 1-16,4 4 0 15,0-11 0 1,0-4 0-16,8-3 0 16,-4-3 0-16,-4-8 0 15,-1-3 0-15,-3-7 1 16,-4-3 0-16,0-12 0 0,-4 8 0 15,-3-4 0-15,-1 4 1 16,0 7 0-16,-4 0-1 16,4 7 1-16,0 4-1 15,0 6 0-15,4 11-2 0,0 4 1 16,-4 6-11-16,8 1 0 0,-8-4-1 16,0-3 0-16</inkml:trace>
        </inkml:traceGroup>
        <inkml:traceGroup>
          <inkml:annotationXML>
            <emma:emma xmlns:emma="http://www.w3.org/2003/04/emma" version="1.0">
              <emma:interpretation id="{B4F791AA-8F0E-491E-B6B1-744A071B9E1F}" emma:medium="tactile" emma:mode="ink">
                <msink:context xmlns:msink="http://schemas.microsoft.com/ink/2010/main" type="inkWord" rotatedBoundingBox="17563,6499 18580,6744 18369,7620 17352,7375">
                  <msink:destinationLink direction="with" ref="{E25772EB-DD3B-44AA-9DF2-6A89705DF6CB}"/>
                  <msink:destinationLink direction="with" ref="{30F12BAB-6BE8-4DBF-8D60-3F909F546552}"/>
                </msink:context>
              </emma:interpretation>
            </emma:emma>
          </inkml:annotationXML>
          <inkml:trace contextRef="#ctx0" brushRef="#br0" timeOffset="1282.9">1599 165 20 0,'0'-7'10'0,"16"0"-4"0,-16 7 8 15,8 0-13-15,4 0 0 16,0-7 1-16,-4 4 0 16,4-4-3-16,4 3 0 0,3-3 2 15,9 0 0-15,0 0-1 16,4 0 1-16,-1 3-1 16,5 1 0-16,-4 3 0 15,0 0 1-15,-5 0-1 31,-3 0 1-31,0-4 0 16,0 4 1-16,-4-3-4 0,-4-1 1 16,-4 1-6-16,-1-4 0 15</inkml:trace>
          <inkml:trace contextRef="#ctx0" brushRef="#br0" timeOffset="851.66">1762 381 11 0,'0'0'5'0,"4"7"7"15,-4-4-3-15,0 1-7 16,4-1 1-16,0 11 0 16,0 0 1-1,0 4-5-15,4 3 0 0,0 4 3 0,0 0 0 16,0 3-1-16,-4 0 1 16,-1-3-1-16,-3 6 0 31,0 1 0-31,0-4 0 15,-3-6 0-15,3-5 1 0,-4 1-1 16,4-8 1-16,0 1-1 16,0-7 0-16,-4-8 0 0,4-7 0 15,-4 1-1-15,4-8 1 16,0-3-1-16,0 0 0 16,0-7 0-16,0-4 0 15,0-3-1-15,8-1 1 31,7-2 0-15,1 6 0-16,0 4 0 16,4 6 0-16,0 5-1 15,0-1 1-15,3 4 0 0,-3 3 0 16,0 1 0-16,0 3 1 16,-4 3-1-16,4 1 1 15,-8-1-2-15,0 4 0 16,-4 4-7-16,-1-1 0 15</inkml:trace>
          <inkml:trace contextRef="#ctx0" brushRef="#br0" timeOffset="1599.04">1996-46 17 0,'0'7'8'0,"12"-4"-4"16,-8-6 7-16,8 3-10 0,0 0 1 0,4 0 0 16,4 0 0-16,-1 3-3 15,1-3 0-15,4 4 2 16,0-1 1-16,-4 4-1 31,-4 0 0-31,-5 4 0 16,-3 0 1-16,-4 3-1 15,-4 3 0-15,0-3 0 16,0 4 1-16,-4 3-1 16,0 0 0-16,0-3-3 0,-4-4 0 15,5 4-5-15,-1-1 0 16</inkml:trace>
          <inkml:trace contextRef="#ctx0" brushRef="#br0" timeOffset="2052.46">2270 924 17 0,'0'0'8'0,"8"-25"-7"16,-4 15 9-16,0-1-9 15,0-3 0-15,4-4 0 16,0-3 1-16,4-4-3 0,-1 4 1 15,1 0 1-15,0 3 1 16,0 4-1-16,0 4 0 16,-4-4 1-16,0 7 0 0,-4 7 0 15,0 7 0-15,-4 0-1 16,4 7 1-16,-4 0 0 16,4 3 1-16,0-2-2 15,0-8 0-15,0 0 0 16,4 0 0-16,0 0 0 15,0-4 0-15,3 1-1 16,-3-1 1-16,4-3-1 16,0 4 1-16,0-8-7 15,-4-3 0-15,0-3-3 16,0 6 1-16</inkml:trace>
          <inkml:trace contextRef="#ctx0" brushRef="#br0" timeOffset="2232.95">2385 462 31 0,'-8'3'15'0,"4"4"-18"0,4-7 27 15,0 0-25 1,0 0 0-16,0 4-16 15,12-1 1-15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0:23.1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BBA7C8-9C7F-4027-AEC1-2A2AB9181CEE}" emma:medium="tactile" emma:mode="ink">
          <msink:context xmlns:msink="http://schemas.microsoft.com/ink/2010/main" type="inkDrawing" rotatedBoundingBox="2961,6920 3072,6198 3081,6199 2970,6921" semanticType="callout" shapeName="Other"/>
        </emma:interpretation>
      </emma:emma>
    </inkml:annotationXML>
    <inkml:trace contextRef="#ctx0" brushRef="#br0">108-3 16 0,'-4'-3'8'0,"8"17"-2"0,-4-14 8 16,0 0-13-16,0 0 0 15,0 0 0-15,0 0 1 16,0 0-2-16,0 3 0 0,0 4 1 16,0 4 0-16,-4 6 0 15,0 1 1-15,0 7-1 16,0-1 0-16,-4 1-1 15,4 7 0-15,0 7 0 16,-4 3 1 0,0 22-1-16,0 3 0 15,0-15 0-15,0-9 0 32,0-4 0-32,0-4 1 15,4-3-1-15,0-4 0 0,4-7 0 16,-4 0 1-16,4-7 0 15,-3-3 1-15,3-1 0 16,0-2 0-16,0-5 0 16,-4 4 1-16,4-3-4 0,-4-4 0 15,4 3-7-15,0 1 0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0:34.41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0FA6301-418E-425A-B931-098EE99B49A9}" emma:medium="tactile" emma:mode="ink">
          <msink:context xmlns:msink="http://schemas.microsoft.com/ink/2010/main" type="writingRegion" rotatedBoundingBox="9539,9015 12121,8830 12186,9747 9604,9931"/>
        </emma:interpretation>
      </emma:emma>
    </inkml:annotationXML>
    <inkml:traceGroup>
      <inkml:annotationXML>
        <emma:emma xmlns:emma="http://www.w3.org/2003/04/emma" version="1.0">
          <emma:interpretation id="{DB902280-1824-4C36-AB84-FE992CD90870}" emma:medium="tactile" emma:mode="ink">
            <msink:context xmlns:msink="http://schemas.microsoft.com/ink/2010/main" type="paragraph" rotatedBoundingBox="9539,9015 12121,8830 12186,9747 9604,9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7311DC-C314-4F28-8F3C-002B496A40D7}" emma:medium="tactile" emma:mode="ink">
              <msink:context xmlns:msink="http://schemas.microsoft.com/ink/2010/main" type="line" rotatedBoundingBox="9539,9015 12121,8830 12186,9747 9604,9931"/>
            </emma:interpretation>
          </emma:emma>
        </inkml:annotationXML>
        <inkml:traceGroup>
          <inkml:annotationXML>
            <emma:emma xmlns:emma="http://www.w3.org/2003/04/emma" version="1.0">
              <emma:interpretation id="{5EAB3906-1E1A-47F2-B5F8-2A458F8853A1}" emma:medium="tactile" emma:mode="ink">
                <msink:context xmlns:msink="http://schemas.microsoft.com/ink/2010/main" type="inkWord" rotatedBoundingBox="9539,9015 12121,8830 12186,9747 9604,9931">
                  <msink:destinationLink direction="with" ref="{881A6966-1B9A-4F6C-8A3D-ADB6B8814730}"/>
                </msink:context>
              </emma:interpretation>
            </emma:emma>
          </inkml:annotationXML>
          <inkml:trace contextRef="#ctx0" brushRef="#br0">1135-342 29 0,'-12'0'14'0,"32"-3"-10"0,-20 3 17 0,0 3-21 16,4 8 1-16,0 3 0 15,0 3 1-15,-4 1-2 16,0 3 0-16,0 7 1 16,0-3 0-16,0 7 0 0,4-4 0 15,-1 0-1-15,5 4 0 16,0-7 0-16,0-4 0 31,0 4 1-31,0-15 0 16,8-6 0-16,0-8 0 0,4-3 0 15,0-7 0-15,3 0 0 16,1-4 1-16,-4 1-2 16,-4-1 1-16,0 0-1 15,-4 8 1-15,-4-1-1 16,0 4 0-16,-8 7 0 15,0 0 0-15,0 4 0 16,-4 3 0-16,0 3-1 0,0 8 1 16,0 3-1-16,0 7 1 15,0-3-1-15,0 10 1 16,0 4-1-16,-4 7 1 0,4-4 0 16,-4 15 1-16,0 3-1 15,0-7 1-15,-4 0 0 16,-4-4 0-16,1-3 0 15,-1-4 0-15,4-10 1 32,-4-4 0-32,-4-14 0 15,0-10 0-15,-4-4-1 0,1-4 1 16,-1-3-1-16,4-3 1 16,0 3-4-16,4-1 1 15,4-2-4-15,8-1 0 0,4-3-8 16,8 4 0-16</inkml:trace>
          <inkml:trace contextRef="#ctx0" brushRef="#br0" timeOffset="454.56">1603 134 34 0,'-4'0'17'0,"8"7"-17"15,-8-3 24-15,0 3-24 16,4 4 0-16,-4 3 0 16,0 7 1-16,0 0-1 0,0 4 0 31,0 3 1-31,0 0 1 15,0 4-1-15,4-7 0 16,0-4 0-16,0 0 0 16,0-3 0-16,-4-8 0 0,4-3-4 15,0-7 1-15,4-7-9 16,8-7 1-16</inkml:trace>
          <inkml:trace contextRef="#ctx0" brushRef="#br0" timeOffset="637.02">1651-14 37 0,'-4'-10'18'0,"4"6"-21"0,0 1 28 0,0-1-26 16,0 4 1-16,0 0-2 15,0 4 1-15,0-4-8 16,4 0 1-16</inkml:trace>
          <inkml:trace contextRef="#ctx0" brushRef="#br0" timeOffset="1152.98">1857 32 29 0,'-4'4'14'0,"16"-26"-12"16,-8 19 19-16,4 3-21 16,8-4 1-16,4 4 0 15,3-7 0-15,5 0-3 16,0 0 1-16,0-7-7 0,0 7 0 31</inkml:trace>
          <inkml:trace contextRef="#ctx0" brushRef="#br0" timeOffset="935.21">1881-173 30 0,'0'0'15'0,"8"-3"-13"0,0 3 20 31,0 0-22-31,4 0 1 0,-1 0-1 15,5-4 1-15,0 1-1 16,4-1 1-16,0-3-1 16,0 0 0-16,-4 0-9 15,0 4 1-15</inkml:trace>
          <inkml:trace contextRef="#ctx0" brushRef="#br0" timeOffset="1617.95">2393-229 25 0,'-8'-7'12'0,"4"25"-7"0,4-18 14 0,0 3-18 16,0 4 1-16,-4 7 0 31,0 0 1-31,-4 4-4 0,0 7 1 0,4 3 2 15,0 11 0-15,0-11-1 16,4 7 0-16,0 0 0 31,8-3 0-31,4-4-1 16,4-6 1-16,-4-8 0 0,4-14 0 16,4-14 0-16,3 0 0 0,5-18 0 15,0 0 0-15,0-7 0 16,-4-3 0-16,-9 0 0 15,-7 3 0 1,-12-4 0-16,-4 8 0 16,-7 7 0-16,-5 3 0 15,0 4-1-15,4 7 1 16,-8 3-1-16,0 4 1 0,-3 0-12 0,3 7 1 16,4 4-2-16,0-1 1 15</inkml:trace>
          <inkml:trace contextRef="#ctx0" brushRef="#br0" timeOffset="-733.78">23 7 22 0,'-7'4'11'0,"7"-4"-7"0,0 0 12 0,0 0-14 16,0 0 0-16,0 0 2 16,0 0 1-16,0 0-6 15,-8 0 1-15,4 0 3 16,0 0 1-16,4 3-2 16,0 1 0-16,0-4-1 15,0 7 0-15,0-4-1 0,0 1 1 16,0 0-1-16,0-1 0 31,4 1 0-31,0-1 1 16,4 1-1-16,-1-4 1 0,1 0-1 15,4 0 1-15,4 0-1 16,0 0 0-16,4 0 0 16,0 3 1-16,4-3-1 15,3 0 0-15,1 0 0 16,4-3 0-16,0-4 0 15,3 0 1-15,5-4-1 0,-4 7 0 16,-1-3 0-16,-3 7 0 16,-4-3 0-16,-4 3 0 15,-4 0 0-15,-4 0 1 16,-1 0-1-16,5 0 0 16,4-4 0-16,-8 1 0 0,0 3 0 15,0-4 1-15,0 4-1 16,-1 0 0-16,-3 0 0 31,0 4 1-31,-4-4-1 16,0 0 0-16,-4 3 1 0,0 1 0 15,-4-4 0-15,0 0 0 16,0 0 0-16,0 0 0 16,0 3 0-16,0 1 0 15,0-4-1-15,0 0 0 0,-4-4-5 16,0 4 1-16,4 0-8 15,4 4 0-15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0:24.6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7DE7D0-1704-4BFD-9FD1-8ACEFD129D37}" emma:medium="tactile" emma:mode="ink">
          <msink:context xmlns:msink="http://schemas.microsoft.com/ink/2010/main" type="writingRegion" rotatedBoundingBox="3346,6420 3965,6420 3965,6843 3346,6843"/>
        </emma:interpretation>
      </emma:emma>
    </inkml:annotationXML>
    <inkml:traceGroup>
      <inkml:annotationXML>
        <emma:emma xmlns:emma="http://www.w3.org/2003/04/emma" version="1.0">
          <emma:interpretation id="{5496F014-05F3-4316-847D-41C52D2DF6E8}" emma:medium="tactile" emma:mode="ink">
            <msink:context xmlns:msink="http://schemas.microsoft.com/ink/2010/main" type="paragraph" rotatedBoundingBox="3346,6420 3965,6420 3965,6843 3346,6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83EE1B-5DE7-4221-8915-647733EF4A2C}" emma:medium="tactile" emma:mode="ink">
              <msink:context xmlns:msink="http://schemas.microsoft.com/ink/2010/main" type="line" rotatedBoundingBox="3346,6420 3965,6420 3965,6843 3346,6843"/>
            </emma:interpretation>
          </emma:emma>
        </inkml:annotationXML>
        <inkml:traceGroup>
          <inkml:annotationXML>
            <emma:emma xmlns:emma="http://www.w3.org/2003/04/emma" version="1.0">
              <emma:interpretation id="{A6CF7503-3E6F-4AE7-A032-8727E4C6ACFE}" emma:medium="tactile" emma:mode="ink">
                <msink:context xmlns:msink="http://schemas.microsoft.com/ink/2010/main" type="inkWord" rotatedBoundingBox="3346,6420 3965,6420 3965,6843 3346,6843">
                  <msink:destinationLink direction="to" ref="{2166E2CA-4791-48C2-A3AC-4EEEE266CABC}"/>
                </msink:context>
              </emma:interpretation>
            </emma:emma>
          </inkml:annotationXML>
          <inkml:trace contextRef="#ctx0" brushRef="#br0">386 248 21 0,'-4'3'10'0,"4"1"-7"15,0-4 9-15,0 7-12 16,0 3 1-16,0 4-1 15,0 4 1-15,0 0-1 16,0 3 0-16,0 0 1 16,0 7 0-16,4-3 0 0,-4 0 0 15,0-1 0-15,-4 1 0 16,4 0-1-16,0-4 1 31,0 0-1-31,0-3 1 16,0-8-1-16,0 1 1 0,0-4-1 15,0 0 1-15,0 0 0 16,-4-4 1-16,4 1-1 16,0 0 0-16,0-8-1 15,0 4 1-15,0-7 0 0,0-7 0 16,4 0-1-16,-4-4 0 16,4-3-1-16,3 0 1 15,5-4 0-15,-4 0 0 16,4 1-1-16,0-5 0 0,0 5 0 15,4-1 0-15,0 0 1 16,0 8 0-16,3 3-1 16,-3-4 0-16,0 7 0 31,0 1 1-31,0 6-1 16,-4 1 1-16,0 6-1 0,0 1 1 15,0 3 0-15,-4 3 1 16,0 5-1-16,-1-1 0 15,-3 3 1-15,-4 8 0 0,0-7-1 16,0 3 1-16,-4 0 0 16,0 0 0-16,1 0 0 15,-1 0 0-15,-4-3-1 16,4 0 1-16,0-1 0 16,0-3 0-16,0-3-1 15,0 0 1-15,4-4-1 16,-4-4 1-16,0 4-1 15,0-3 1-15,4-1-1 0,-4-3 1 16,4 0-1-16,0 0 1 0,0-10-1 16,4-1 1-16,0-3-1 15,4-4 0-15,0 1 0 16,4-4 0-16,3-1 0 31,1-2 0-31,8-8 0 16,-4 4 0-16,4-7 0 15,4-1 0-15,-5 8 0 16,5 7 0-16,-8 0 0 0,4 3 0 16,-4 4-1-16,0 3 0 15,-5 4-1-15,1 4 1 16,0 3 0-16,-8 0 0 16,4 3 0-16,-4 8 0 15,-4-4 0-15,0 4 0 0,0 6 1 16,0 4 1-16,0 0-1 15,-4 4 1-15,0 3-1 16,4 1 1-16,0-5 0 16,-4 5 0-16,0-5-1 15,0 8 1 1,-4-7-1-16,0-1 0 16,0-10 0-16,4 4 0 15,0-4 0-15,0 0 0 0,0-3 0 16,0-4 1-16,0 0 0 15,4-3 1-15,0-1 0 16,-4-3 0-16,0 0-2 16,0-7 0-16,0 7-9 15,0-7 0-15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0:31.92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1081D3F-7474-4495-BFBC-847C7550B754}" emma:medium="tactile" emma:mode="ink">
          <msink:context xmlns:msink="http://schemas.microsoft.com/ink/2010/main" type="writingRegion" rotatedBoundingBox="9668,1601 10767,1601 10767,2356 9668,2356"/>
        </emma:interpretation>
      </emma:emma>
    </inkml:annotationXML>
    <inkml:traceGroup>
      <inkml:annotationXML>
        <emma:emma xmlns:emma="http://www.w3.org/2003/04/emma" version="1.0">
          <emma:interpretation id="{C613AF6A-F58F-4B9F-B0CE-5688EFA368F3}" emma:medium="tactile" emma:mode="ink">
            <msink:context xmlns:msink="http://schemas.microsoft.com/ink/2010/main" type="paragraph" rotatedBoundingBox="9668,1601 10767,1601 10767,2356 9668,2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F542CC-D2C5-4485-99B0-886398DFF7FB}" emma:medium="tactile" emma:mode="ink">
              <msink:context xmlns:msink="http://schemas.microsoft.com/ink/2010/main" type="line" rotatedBoundingBox="9668,1601 10767,1601 10767,2356 9668,2356"/>
            </emma:interpretation>
          </emma:emma>
        </inkml:annotationXML>
        <inkml:traceGroup>
          <inkml:annotationXML>
            <emma:emma xmlns:emma="http://www.w3.org/2003/04/emma" version="1.0">
              <emma:interpretation id="{5278EEFF-F373-4FA5-9857-E988AE344AD3}" emma:medium="tactile" emma:mode="ink">
                <msink:context xmlns:msink="http://schemas.microsoft.com/ink/2010/main" type="inkWord" rotatedBoundingBox="9668,1601 10767,1601 10767,2356 9668,2356">
                  <msink:destinationLink direction="with" ref="{881A6966-1B9A-4F6C-8A3D-ADB6B8814730}"/>
                </msink:context>
              </emma:interpretation>
            </emma:emma>
          </inkml:annotationXML>
          <inkml:trace contextRef="#ctx0" brushRef="#br0">249-2018 22 0,'-4'4'11'0,"8"3"-8"0,-4-7 12 16,0 0-13 0,0 0 1-16,4-4 0 15,0-3 0-15,0 0-4 16,0-7 0-16,0-4 3 16,4-6 0-16,-4-5-2 0,3-6 1 15,1 11-1-15,4-1 0 16,0-7 0-16,0 0 1 15,4-3-1-15,0 0 0 16,4 10 0-16,0-3 0 0,3-4 0 16,-3 4 1-16,-4 3-2 15,-4 8 1-15,0-1 0 16,-4 7 1-16,0 1-1 31,-4-1 0-31,4 8 0 16,-4 3 0-16,4 3 0 0,-4 1 0 15,0 3 0-15,-1 0 0 16,-3 3 0-16,0-6 0 16,0 3 0-16,0 4 1 15,0 3-1-15,4 3 0 0,4 4 0 16,0 4 0-16,4 0 0 16,4-4 0-16,-4 4 0 15,4 6 0-15,0 1 0 16,0 3 1-16,0 4-1 15,-5-3 0-15,1-1 0 0,-4-3 1 16,0-1-1-16,-4-2 1 16,0-8-1-16,-4 0 1 15,8-7 0-15,-4-3 0 16,0-1 1-16,-4-3 1 0,0-7-3 16,0 4 1-16,-4-4-10 31,-8 0 0-31</inkml:trace>
          <inkml:trace contextRef="#ctx0" brushRef="#br0" timeOffset="17004.13">1023-2692 16 0,'0'11'8'0,"4"-32"-4"16,-4 21 9-16,0 0-11 15,0 3 0-15,4 4 1 16,0 4 0-16,0 3-4 16,0 4 1-16,-4-4 1 15,7 7 1-15,-3 0-1 16,4 0 1-16,4-3-2 15,4 0 1 1,4-8-1-16,0 1 0 16,0-1 0-16,0-3 1 15,-1 0-1-15,5-7 1 16,-4-7 0-16,4-3 1 16,0-8-1-16,-8 1 0 0,-1-5 0 15,-3-2 0-15,-4 6 0 0,-4 0 0 16,0 4-1-16,-4 4 1 15,4 3-1-15,-4 0 1 16,0 7-1-16,0 3 1 16,0-3-1-16,0 7 0 15,0 4 0-15,0-1 1 16,0 4-1-16,0 1 0 16,0 6 0-16,0 0 1 15,0 0-1-15,0 4 1 0,0 7-1 31,0 6 1-31,0 1-1 16,-4 7 1-16,-4 7 0 16,0-7 0-16,-4 0 0 15,-3-4 0-15,-1-3 0 16,-8-11 0-16,0 0-1 16,-4-7 1-16,0-6-1 0,1-5 1 15,7-6-2-15,0-1 0 16,4-6-10-16,0 3 1 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0:53.33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5218EB2-D3DF-42AE-B77C-F6583E328452}" emma:medium="tactile" emma:mode="ink">
          <msink:context xmlns:msink="http://schemas.microsoft.com/ink/2010/main" type="inkDrawing" rotatedBoundingBox="14380,14203 14852,1625 14988,1631 14516,14208" semanticType="callout" shapeName="Other"/>
        </emma:interpretation>
      </emma:emma>
    </inkml:annotationXML>
    <inkml:trace contextRef="#ctx0" brushRef="#br0">406 0 22 0,'4'7'11'0,"19"-4"-8"0,-23-3 12 0,4 4-14 15,0-1 1-15,-4 4 0 16,0 0 0-16,0 0-3 16,-4 4 1-16,4-4 2 15,0 7 1-15,0 4-2 0,4-4 0 16,0 3 0-16,-4 1 1 15,4-7-1-15,-4 3 0 16,0 3-1-16,0 5 1 31,0 2-1-31,0 5 1 16,4-1-1-16,-4-7 1 16,0 7-1-16,0 0 1 0,4 4-1 15,0 0 0-15,-1 0 0 16,1-1 1-16,0 1-1 15,-4 0 1-15,0 0-1 16,-4 6 0-16,0-2 0 0,1 2 1 16,-5-6-1-16,4 0 0 15,0 3 0-15,0 1 0 0,0 2 0 16,0-6 1-16,4 3-1 16,-3-3 0-16,3 3 0 15,0 1 0-15,0 2 0 16,3 1 0-16,-6-7 0 15,-1 0 0-15,0 7 0 16,0 3 0-16,0 0 0 16,4-10 0-16,-4 3-1 15,0 4 1-15,4 0 0 32,0 3 1-32,-3-6-1 15,3 2 0-15,0 8 0 0,3 0 0 16,5-4 0-16,-4 1 0 15,-4-4 0-15,4 3 0 16,0 4-1-16,-4 0 1 0,4-4 0 16,-4-7 1-16,0 4-1 15,0 3 1-15,0 4-1 0,-4-7 0 16,4 7 0-16,4 3 1 16,-1 1-1-16,1-5 0 15,-8 8 0-15,4 4 0 0,-3-4 0 16,-1 0 0-16,0 7 0 15,0 0 0-15,4-4 0 32,0 4 0-32,0 0 0 15,0 4 0-15,0-1 0 16,-4 15 1-16,0-18-1 16,4 3 0-16,-4 4-1 15,1 0 1-15,-1 4 0 16,0 6 0-16,0-6 0 0,0 10 0 15,4-10 0-15,-4 6 1 0,0 1-1 16,1-4 0-16,3 7 0 16,-4 0 0-16,0 4 0 15,0-1 0-15,0 1 0 16,0 3 0-16,0-10 0 16,0 10 0-16,1 4 0 15,-1-4 0-15,0 4 0 16,0-4 0-16,0 0 0 0,4-3 0 31,0 7 0-31,0 3 0 16,0-3 0-16,-4-1 0 15,0 5-1-15,-3 2 1 0,3-10 0 16,0 11 0-16,0-3 0 16,0 2 0-16,0-6 0 15,0 0 0-15,4 7 0 16,0-11 0-16,0 3 0 15,0 1 0-15,0 10 0 16,-3-10 1-16,-1 7-1 16,-4-7 0-16,4 3 0 0,0 4 0 15,0 7 0-15,1-11 0 16,-1 0-1-16,0-3 1 16,0 3 0-16,4 0 0 0,-4 1 0 31,0 9 0-31,0-16 0 15,0 2 0-15,1-6 0 16,-1 7 0-16,4-1 0 16,-4 5 1-16,-4-1-1 0,-3-3 0 15,-1-1 0-15,4-13 0 16,0 10 0-16,5 4 0 16,-5-7 0-16,0 6 0 15,4-6 0-15,0-4 0 16,1 4 0-16,-1-18 0 15,4 7 0-15,4 0 0 0,-4-4 0 16,-4 1 1-16,0 3-1 16,-4-3 0-16,0-1 0 15,1 1 0-15,3-8 0 0,0-3 0 16,0 7-1-16,4-7 1 16,-4 0 0-16,0 0 0 15,0 0 0-15,-3 4 0 31,3-4 0-31,-4-4 1 0,4 4-1 16,0-4 0-16,1-6 0 16,-1 3 0-16,4 3 0 15,-4-3 0-15,0 0-1 16,4 0 1-16,0 3 0 16,0-6 0-16,0-1 0 15,0 1 1-15,-4-1-1 0,0 4 0 16,4-11 0-16,-4 8 0 15,0-1 0-15,1 4 1 16,-1-7-2-16,0 3 1 0,0 1 0 16,0-5 0-16,0 5 0 15,0-8 0-15,1 8-1 16,-1-8 1-16,0 4 0 16,0-4 0-16,0-3 0 15,4-11 0-15,0 0 0 16,0 4 0-16,4-4 0 15,-4 1 0 1,0 6 0-16,4-7 0 16,-4 4 0-16,4-8 0 15,-4 1 0-15,0-4 0 0,4 0 0 16,-4-3 0-16,0 0-1 16,3-8 1-16,1 1 0 15,-4 0 0-15,0-8 0 16,0 1 0-16,0-4 0 15,0 0 0-15,0 0-8 16,0-7 1-16,-4-4-3 0,-3-7 1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0:54.42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1C7458D-1F61-4225-B16C-7E594946B495}" emma:medium="tactile" emma:mode="ink">
          <msink:context xmlns:msink="http://schemas.microsoft.com/ink/2010/main" type="writingRegion" rotatedBoundingBox="13990,14048 15641,14048 15641,14549 13990,14549"/>
        </emma:interpretation>
      </emma:emma>
    </inkml:annotationXML>
    <inkml:traceGroup>
      <inkml:annotationXML>
        <emma:emma xmlns:emma="http://www.w3.org/2003/04/emma" version="1.0">
          <emma:interpretation id="{7C98AE6F-735F-4EB4-9FB5-E751343C15FC}" emma:medium="tactile" emma:mode="ink">
            <msink:context xmlns:msink="http://schemas.microsoft.com/ink/2010/main" type="paragraph" rotatedBoundingBox="13990,14048 15641,14048 15641,14549 13990,14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CF85FB-DC61-4B61-8A5C-655A89EA761B}" emma:medium="tactile" emma:mode="ink">
              <msink:context xmlns:msink="http://schemas.microsoft.com/ink/2010/main" type="line" rotatedBoundingBox="13990,14048 15641,14048 15641,14549 13990,14549"/>
            </emma:interpretation>
          </emma:emma>
        </inkml:annotationXML>
        <inkml:traceGroup>
          <inkml:annotationXML>
            <emma:emma xmlns:emma="http://www.w3.org/2003/04/emma" version="1.0">
              <emma:interpretation id="{671038E9-1D94-4FCF-8FED-50EAE298DE5E}" emma:medium="tactile" emma:mode="ink">
                <msink:context xmlns:msink="http://schemas.microsoft.com/ink/2010/main" type="inkWord" rotatedBoundingBox="13990,14048 15641,14048 15641,14549 13990,14549"/>
              </emma:interpretation>
            </emma:emma>
          </inkml:annotationXML>
          <inkml:trace contextRef="#ctx0" brushRef="#br0">-2-3 22 0,'0'-4'11'0,"4"15"-9"15,0-4 16-15,-4-7-17 16,4 4 0-16,-4-4 3 0,4 0 1 16,4 3-5-16,-4 1 0 15,4-4 3-15,-5 3 0 16,5 4 0-16,0 0 0 16,4 0-2-1,4-3 1-15,4 3-1 16,0 0 0-16,4-7-1 15,3 3 1-15,9-3-1 16,4-3 0-16,0-1 0 0,-9 1 0 16,5 3 0-1,-4 0 0-15,-1-4 0 0,1 1 1 16,0 3-1-16,0 0 0 16,-1-7 0-16,1-4 0 0,0 8 0 15,-4-4 0-15,3 7 0 16,-7 0 1-16,-4-4-1 15,0 4 0-15,-4 0 0 16,-4 0 0-16,0 0 0 16,-4 0 1-16,0 0-1 15,0 0 1-15,-8 0-1 16,3 0 1-16,-3 0 0 16,4 0 0-16,-4 0-1 15,0 0 1-15,0 0-3 16,0 0 1-16,0 0-11 15,0-3 1-15</inkml:trace>
          <inkml:trace contextRef="#ctx0" brushRef="#br0" timeOffset="13196.67">1389-185 16 0,'4'-8'8'0,"5"5"1"0,-9 3 9 0,0 0-17 16,0 0 1-16,0 0 2 16,0 0 0-16,0 0-4 15,0 0 0-15,0 0 3 0,0-4 0 16,-5 0 0-16,1 4 0 31,-4 0-1-31,-5 0 0 31,-4 0-1-31,5 4 1 16,3 0-1-16,-3-1 0 0,3 9 0 16,-3-9 0-16,3 1-1 15,-3 4 0-15,3-1 0 16,1 4 1-16,4 4 0 16,-1-4 0-16,-3 4-1 0,0 0 0 15,-1-3 0 1,1-1 1-16,-1 0-1 0,1 0 0 15,0 0 0-15,-1 4 0 16,1 0 0-16,4 0 1 0,-5-4-2 16,5 4 1-16,0 0 0 15,4 0 0-15,0 0 0 16,0 0 0-16,0 0 0 16,0 0 0-16,0 0 0 15,0 4 0-15,4-1 0 16,0-3 0-16,0 0 0 31,5 0 0-31,-1-7 0 0,1 3 1 16,-1-4-1-16,0 1 0 15,-3-1 0-15,-1 1 1 16,0-5-1-16,4 1 1 0,1 4-1 16,-1-5 1-16,5 1-1 15,-1 0 1-15,5-4-1 16,0 0 0-16,4 0 0 15,0-4 1-15,4-3-1 16,1-1 1-16,-5 8 0 16,0 0 0-16,0-4 0 0,0 1 1 15,0-5-1-15,-5-3 0 16,1 0 0-16,0 0 0 16,-4-4-1-1,-1 3 1-15,1-3-1 16,-5 1 1-16,1-1-1 15,-1 0 1-15,0 3-1 16,1-3 0-16,-5 1 0 16,0-1 0-16,0 0 0 15,-4 3 0-15,0-2 0 0,0-1 0 16,0 0 0-16,0 0 0 16,-4 3 0-16,4-2 1 15,-4-1-1-15,4 0 0 16,-4 0 0-16,0 4 0 0,-1-1 0 15,1 5 0-15,0-1-1 16,0 1 1-16,-5-1 0 16,5 5 0-16,0-5 0 15,-4 4 0-15,-1 1 0 16,1 3 0 0,-1 0 0-16,1-4 0 15,4 0 0-15,-5 4 0 16,5 0 0-16,-4-3 0 15,-1-1 0-15,1 4 0 16,4 0 0-16,0-4 0 0,-1 0 0 16,1 4 0-16,0-3 0 15,0 3 0-15,0-4 0 16,-1 0 0-16,1 0 0 16,0 1 0-16,0-1 0 15,0 4 0-15,-1 0 0 16,1 0 0-16,0 0 0 15,0 0 0-15,0-8 0 16,-1 8 0-16,1 0 0 0,0 0 0 0,0 0-1 16,0 8 0-16,-5-8-4 15,-3 0 1-15,-1 4-9 16,9-4 0-16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0:37.95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5D9BAFD-F27F-454B-A463-3E60816F3549}" emma:medium="tactile" emma:mode="ink">
          <msink:context xmlns:msink="http://schemas.microsoft.com/ink/2010/main" type="writingRegion" rotatedBoundingBox="10161,4061 12975,3629 13155,4799 10341,5231"/>
        </emma:interpretation>
      </emma:emma>
    </inkml:annotationXML>
    <inkml:traceGroup>
      <inkml:annotationXML>
        <emma:emma xmlns:emma="http://www.w3.org/2003/04/emma" version="1.0">
          <emma:interpretation id="{A96D6921-F61B-491F-8536-D9073D788079}" emma:medium="tactile" emma:mode="ink">
            <msink:context xmlns:msink="http://schemas.microsoft.com/ink/2010/main" type="paragraph" rotatedBoundingBox="10161,4061 12975,3629 13155,4799 10341,5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061237-9F0A-42D6-9BC6-583E725A52BD}" emma:medium="tactile" emma:mode="ink">
              <msink:context xmlns:msink="http://schemas.microsoft.com/ink/2010/main" type="line" rotatedBoundingBox="10161,4061 12975,3629 13155,4799 10341,5231"/>
            </emma:interpretation>
          </emma:emma>
        </inkml:annotationXML>
        <inkml:traceGroup>
          <inkml:annotationXML>
            <emma:emma xmlns:emma="http://www.w3.org/2003/04/emma" version="1.0">
              <emma:interpretation id="{559486DD-74F3-4237-997F-D09FDDF409B6}" emma:medium="tactile" emma:mode="ink">
                <msink:context xmlns:msink="http://schemas.microsoft.com/ink/2010/main" type="inkWord" rotatedBoundingBox="10161,4061 12975,3629 13155,4799 10341,5231"/>
              </emma:interpretation>
            </emma:emma>
          </inkml:annotationXML>
          <inkml:trace contextRef="#ctx0" brushRef="#br0">983-205 27 0,'-8'0'13'0,"4"18"-12"0,4-14 17 0,0 3-18 16,0 3 1-16,0 8 1 15,-4 7 0-15,0 6-2 16,0-2 0-16,4-1 1 16,4 4 0-16,4-1 0 0,4 1 0 15,4-7-1-15,4-4 1 16,0-7-1-16,7-7 1 15,5-7 0-15,0-10 1 0,-4-5-1 16,-1 5 0-16,-3-4 0 16,0-4 1-16,-8-3-2 15,-4 7 1-15,0 3-1 16,-4 1 1-16,-8 3-1 31,0 7 0-31,-8 7 0 16,4 0 0-16,0 3-1 0,0 8 1 15,0 10-1-15,0 7 1 16,4 4-1-16,-4 11 1 16,0-1 0-16,-4 7 0 0,-4-3 1 15,-8 0 0-15,-4 0-1 16,1-10 1-16,-1-8 0 16,-4-14 0-16,0 0 0 15,-4 0 0-15,1-14-1 16,-1-3 1-16,0-4-1 0,4-4 1 15,5-3-3-15,3-3 0 16,8 3-9-16,8 0 0 31</inkml:trace>
          <inkml:trace contextRef="#ctx0" brushRef="#br0" timeOffset="495.04">1634 222 25 0,'0'-10'12'0,"-8"-18"-7"16,8 20 12-16,-4-2-15 0,0-1 0 15,0 4 1-15,-4 0 0 32,0 4-4-32,-4 3 1 15,0 3 2-15,-4 4 0 0,5 4-1 16,-5 3 0-16,4 4-1 15,0 6 1-15,0 12-1 16,4 6 1-16,0 0-2 16,0 8 1-16,4 6 0 15,0-10 0-15,0 3 0 16,0 4 0-16,0 4 0 16,0-15 1-16,0-3-1 0,0-4 1 15,0-3-1-15,4-7 1 16,0-11 0-16,0-4 0 0,0-6-3 15,-4-1 0-15,1-6-8 16,6-8 1-16</inkml:trace>
          <inkml:trace contextRef="#ctx0" brushRef="#br0" timeOffset="717.09">1308 670 27 0,'8'0'13'0,"12"-14"-10"15,-16 14 16-15,8-3-20 16,4-4 1-16,4-4 2 16,4 4 1-16,-1 0-9 0,1-4 0 15,4 11-2-15,-8-10 1 16</inkml:trace>
          <inkml:trace contextRef="#ctx0" brushRef="#br0" timeOffset="1332.13">1749 57 28 0,'0'0'14'0,"20"-18"-14"0,-12 11 24 16,4 10-24-16,7-3 0 15,9 0 1 1,0-3 1-16,-8-1-2 0,-4-6 0 0,4 3-1 31,-4 3 1-31,3-3-9 16,1 7 1-16</inkml:trace>
          <inkml:trace contextRef="#ctx0" brushRef="#br0" timeOffset="1081.11">1749-152 25 0,'4'0'12'0,"8"4"-10"15,-4-8 20-15,0 4-22 16,8 0 1-16,-1 0 0 16,5 0 1-16,8 0-2 15,-4 0 0 1,-4-3 1-16,-4-4 0 16,0 3-7-16,-5 4 1 15,5 0-4-15,0 0 1 16</inkml:trace>
          <inkml:trace contextRef="#ctx0" brushRef="#br0" timeOffset="1716.98">2320-67 26 0,'0'0'13'0,"24"-3"-10"15,-16-1 16-15,4 4-19 16,4-7 1-16,4 3 0 0,8 1 1 16,-5-4-2-16,1 3 0 15,-4 1 1-15,0 3 0 16,-4-7 0-16,-4 7 0 16,0-4-5-16,-4 4 1 0,-1 0-6 15,1 4 1-15</inkml:trace>
          <inkml:trace contextRef="#ctx0" brushRef="#br0" timeOffset="1980.57">2475-229 22 0,'-12'3'11'0,"12"-3"-8"0,0 0 15 0,4 0-17 16,-4 7 0-16,4 4 0 16,0 3 1-16,-4 4-3 15,0 3 1-15,0 7 2 16,0 7 0-16,-4-3-1 16,0-4 0-16,0 1 0 0,4-1 0 15,0 0 0-15,0-3 1 16,0-8-5-16,4-3 0 0,4-3-5 15,0-7 0-15</inkml:trace>
          <inkml:trace contextRef="#ctx0" brushRef="#br0" timeOffset="2398.69">2933-575 22 0,'-4'7'11'0,"4"-17"-6"0,0 10 14 15,0 3-17-15,0 4 1 16,0 7 0-16,0 4 1 16,0 7-6-16,0-1 1 15,-4 12 3-15,0 9 0 0,0 1-1 16,-4 0 0-16,4 4-1 16,-4 2 1-16,0 1-1 15,0-7 1-15,0 7 0 16,-4-7 0-16,4 0-1 15,0-4 1-15,0-10 0 16,0-7 0-16,5-4-3 16,-1-7 1-16,4 0-8 0,4-7 0 15</inkml:trace>
          <inkml:trace contextRef="#ctx0" brushRef="#br0" timeOffset="3314.51">3130-187 18 0,'-8'14'9'0,"12"-10"-2"0,-4 3 5 0,-4 3-11 15,4 8 0-15,-4 3 2 16,0 7 0-16,0 4-3 16,-4-4 1-16,4 4 2 15,-4 0 0-15,4 0-1 16,-4-1 1-16,5-2-1 16,-1-12 0-16,0-3-1 0,0 0 0 15,0-3-1-15,4-4 1 16,0 0-1-16,4-7 1 15,0-7-1 1,4-3 1-16,-1-8-1 0,5-3 1 0,0 3-1 31,4 0 0-31,-4-6 0 16,0-1 0-16,0-3 0 16,0 3 0-16,0 4-1 15,4 3 1-15,-5-3 0 0,1 7 0 16,0 0-1-16,0 7 1 15,-4 3-1-15,0 8 1 16,-4 3 0-16,-4 4 0 16,0 3 0-16,0 0 0 0,0 3 0 15,-4-2 1-15,4 2-1 16,-4 1 1-16,0 3-1 16,0 4 1-16,0-1-1 15,0 1 1-15,0-4-1 16,0-3 0-16,0-1 0 15,0-6 1-15,4 0-1 16,0-4 1 0,0-4-1-16,0 1 1 15,8-4 0-15,0-7 0 0,0-7-1 16,4-8 1-16,4-6-1 16,4 7 1-16,4-7-1 15,3-4 0-15,1 0 0 16,0 1 1-16,0-1-2 15,-4 0 1-15,-1 4-1 16,-3 7 1-16,4 3-1 16,4 7 1-16,-8 4-1 0,-5 7 0 15,-3 0 1-15,0 0 0 16,0 7 0-16,-4 4 0 16,0 3 1-16,-8 0 0 15,4 4 0-15,-4 7 1 16,0-4-1-16,0-7 0 0,0 4-1 15,-4-1 1-15,0 1 0 16,0-1 0-16,0 1-1 16,0 0 1-16,0-1-1 31,0 1 1-31,0-4-10 16,0 0 0-16,4-3-3 0,0 3 1 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0:37.30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5281FAC-83D3-4AD5-A91E-7FE39AF5C25B}" emma:medium="tactile" emma:mode="ink">
          <msink:context xmlns:msink="http://schemas.microsoft.com/ink/2010/main" type="writingRegion" rotatedBoundingBox="9422,4303 9874,4303 9874,4356 9422,4356"/>
        </emma:interpretation>
      </emma:emma>
    </inkml:annotationXML>
    <inkml:traceGroup>
      <inkml:annotationXML>
        <emma:emma xmlns:emma="http://www.w3.org/2003/04/emma" version="1.0">
          <emma:interpretation id="{864B18F0-F1D6-4CCD-A16A-C4C49778603B}" emma:medium="tactile" emma:mode="ink">
            <msink:context xmlns:msink="http://schemas.microsoft.com/ink/2010/main" type="paragraph" rotatedBoundingBox="9422,4303 9874,4303 9874,4356 9422,4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B072AA-7E64-4885-A116-54B9A4526CCF}" emma:medium="tactile" emma:mode="ink">
              <msink:context xmlns:msink="http://schemas.microsoft.com/ink/2010/main" type="line" rotatedBoundingBox="9422,4303 9874,4303 9874,4356 9422,4356"/>
            </emma:interpretation>
          </emma:emma>
        </inkml:annotationXML>
        <inkml:traceGroup>
          <inkml:annotationXML>
            <emma:emma xmlns:emma="http://www.w3.org/2003/04/emma" version="1.0">
              <emma:interpretation id="{79696DF5-80D7-4BDE-B05F-97E5F51FFFBD}" emma:medium="tactile" emma:mode="ink">
                <msink:context xmlns:msink="http://schemas.microsoft.com/ink/2010/main" type="inkWord" rotatedBoundingBox="9422,4303 9874,4303 9874,4356 9422,4356"/>
              </emma:interpretation>
            </emma:emma>
          </inkml:annotationXML>
          <inkml:trace contextRef="#ctx0" brushRef="#br0">11 42 22 0,'-12'11'11'0,"16"-11"-6"0,-4 0 12 15,4-4-16-15,4 1 0 16,0-1 2-16,7-3 0 15,-3 7-3-15,0 4 0 16,4-1 2-16,8-3 0 16,4 0-1-16,7-3 1 0,1 3-2 15,0-7 1-15,0 3 0 32,-5 1 0-32,1 3 0 15,-8-4 0-15,0 1-4 16,0-4 1-16,-1 3-7 15,-3-3 0-15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1:10.03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AA6C6CB-92B1-4BC4-A563-6F10DC648CEB}" emma:medium="tactile" emma:mode="ink">
          <msink:context xmlns:msink="http://schemas.microsoft.com/ink/2010/main" type="writingRegion" rotatedBoundingBox="15211,8551 20852,8508 20860,9489 15219,9533"/>
        </emma:interpretation>
      </emma:emma>
    </inkml:annotationXML>
    <inkml:traceGroup>
      <inkml:annotationXML>
        <emma:emma xmlns:emma="http://www.w3.org/2003/04/emma" version="1.0">
          <emma:interpretation id="{A4FE43BC-14BD-428D-990F-DFBC02F0C16C}" emma:medium="tactile" emma:mode="ink">
            <msink:context xmlns:msink="http://schemas.microsoft.com/ink/2010/main" type="paragraph" rotatedBoundingBox="15211,8551 20852,8508 20860,9489 15219,9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B8C159-FB84-42FA-8CDC-E043C1C024DB}" emma:medium="tactile" emma:mode="ink">
              <msink:context xmlns:msink="http://schemas.microsoft.com/ink/2010/main" type="line" rotatedBoundingBox="15211,8551 20852,8508 20860,9489 15219,9533"/>
            </emma:interpretation>
          </emma:emma>
        </inkml:annotationXML>
        <inkml:traceGroup>
          <inkml:annotationXML>
            <emma:emma xmlns:emma="http://www.w3.org/2003/04/emma" version="1.0">
              <emma:interpretation id="{484832B5-89CC-46E5-878F-32A6909A4FBD}" emma:medium="tactile" emma:mode="ink">
                <msink:context xmlns:msink="http://schemas.microsoft.com/ink/2010/main" type="inkWord" rotatedBoundingBox="15211,8551 17231,8535 17238,9517 15219,9533"/>
              </emma:interpretation>
            </emma:emma>
          </inkml:annotationXML>
          <inkml:trace contextRef="#ctx0" brushRef="#br0">-192 266 25 0,'0'-4'12'0,"-4"4"-8"0,4 0 15 15,4 0-19-15,1 4 0 0,-5 0 2 16,0 3 0-16,0 4-2 16,0 4 0-16,0 4 1 15,-5 3 1-15,1 4-1 31,8 1 0-31,-4-1-1 16,0 4 1-16,0-1-1 16,5-2 1-16,-1-5-1 15,4 0 1-15,1-3 0 0,3-8 0 16,5 0 0-16,0-3 0 16,0-4 0-16,0-4 0 15,-1 0 0-15,5-8 1 0,0 1-2 16,0-8 1-16,0 0-1 15,0-4 1-15,-4 1-1 16,0-5 1 0,0-3-1-1,-5 0 1-15,-3 7-1 16,-5 4 1-16,0 8-2 16,-4 3 1-16,-4 4 0 15,0 4 0-15,0 7-1 0,4 0 0 16,0 0 0-16,0 4 1 0,0 4-1 31,0 0 1-31,0 3 0 16,4 0 0-16,-4 8 0 15,0 8 0-15,0-1 0 16,-4-3 1-16,-5 3 0 16,-3 4 0-16,-1 0-1 0,-8 0 1 15,-4-3 0-15,0-8 0 16,-1-4 0-16,-7-4 0 15,8 0 0-15,4-18 0 16,4 4 0-16,4-8 0 16,-4 0 0-16,5-4 0 0,-1 0-1 15,5-3 1-15,-1-1-3 16,5 1 1-16,4 3-4 16,0 4 0-16,4-7-7 15,9 3 1-15</inkml:trace>
          <inkml:trace contextRef="#ctx0" brushRef="#br0" timeOffset="800.77">330 834 18 0,'-5'-8'9'0,"22"1"1"15,-17 7 6-15,0 0-15 0,0 0 1 0,4 0 2 16,1 3 0-16,-1 5-5 15,-4-1 1-15,0 4 3 16,0 4 0-16,-4 4-1 16,4 0 0-16,0-1-1 15,0 1 0-15,0 0 0 16,0-1 0-16,0 5-1 16,0-1 1-16,0-3 0 31,0 0 0-31,0-4 0 0,0-8 0 15,0 1-1-15,0-8 1 16,0 0-4-16,0-8 1 16,0-3-8-16,0-4 0 15</inkml:trace>
          <inkml:trace contextRef="#ctx0" brushRef="#br0" timeOffset="1065.55">397 639 27 0,'-4'-3'13'0,"12"-1"-5"16,-8 4 16-16,0 0-23 15,0 0 1-15,0 0-1 16,0 0 1-16,0 0-3 31,0 0 0-31,0 0-1 16,-4 4 1-16,4 3-9 0,-13-3 1 15</inkml:trace>
          <inkml:trace contextRef="#ctx0" brushRef="#br0" timeOffset="6807.81">704 438 23 0,'0'15'11'0,"4"-34"-6"0,0 11 11 16,4 5-15-16,1-1 0 0,3 0 0 15,1-3 1-15,0 10-2 16,3-3 1-16,-3-3 1 16,4 3 0-16,0 0-1 15,-1 0 1-15,1 0-1 16,4 0 1-16,0-4-1 15,0 4 1-15,0-7-4 16,0 3 0-16,-4-4-7 16,-9 5 0-16</inkml:trace>
          <inkml:trace contextRef="#ctx0" brushRef="#br0" timeOffset="7215.09">741 662 25 0,'0'-4'12'0,"0"4"-7"16,0 0 14-16,0 0-18 0,0 0 1 15,5 4 1-15,3-8 0 16,0 4-4-16,5-4 0 15,4-3 3-15,4 3 0 16,4 0-1-16,4 4 0 0,-3 0-1 16,-5 0 1-16,4 0-1 15,-8 4 0-15,-5 0-9 16,-3 3 0-16</inkml:trace>
          <inkml:trace contextRef="#ctx0" brushRef="#br0" timeOffset="12569">1384 128 23 0,'4'-8'11'0,"5"-7"-6"0,-9 15 12 0,4 0-16 16,0-4 0-16,-4 4 0 15,5-3 0-15,-1 6-2 16,-4-3 1-16,0 8 1 16,-4 7 0-16,-1 11 0 0,1 11 0 15,0 4-1-15,0 12 1 16,4 10 0-16,0 1 0 16,0-1-1-16,0 4 1 15,0-14-1-15,0-5 0 16,0 5 0-16,0-9 0 15,0-2 0-15,4-9 1 16,0-7 0-16,0-7 0 0,1-4-2 16,-5-8 1-16,0-7-9 15,-5-7 1-15</inkml:trace>
          <inkml:trace contextRef="#ctx0" brushRef="#br0" timeOffset="13089.36">1762 135 24 0,'5'4'12'16,"-10"-8"-9"-16,5 4 13 0,5 4-16 31,-5 3 1-31,0 4 0 15,0 4 1-15,0 4-2 0,4 3 0 16,-4 5 1-16,0 6 1 16,0 16-1-16,0-4 1 15,0 3-1-15,0 1 1 0,0-4-1 16,-4 7 0-16,4-4-1 16,0-3 0-16,0-4 0 15,0-3 0-15,0-5 0 16,-5-3 1-16,5-4-1 15,0-3 1-15,0-8 0 16,0-4 0-16,0-4-1 16,0 1 0-16,-4-4-6 0,0-4 0 15,0-4-3-15,-13 0 0 16</inkml:trace>
          <inkml:trace contextRef="#ctx0" brushRef="#br0" timeOffset="13539.89">1309 613 22 0,'0'4'11'0,"8"-8"-8"0,-8 4 17 16,8 0-20-16,5-4 1 15,4 1 2-15,4-1 0 0,0 0-3 16,4 4 0-16,5-4 1 16,3 4 1-16,5-3-1 15,8-1 1-15,-4 4-2 16,-4-4 0-16,-4 1 0 16,-5-1 1-16,0 0-1 15,-8 4 0-15,-4 0 1 0,-4 0 0 16,-5 4-2-16,-3 0 1 15,-1-1-8-15,4 1 0 16</inkml:trace>
        </inkml:traceGroup>
        <inkml:traceGroup>
          <inkml:annotationXML>
            <emma:emma xmlns:emma="http://www.w3.org/2003/04/emma" version="1.0">
              <emma:interpretation id="{DF7E47B2-B45D-475E-94CE-197CE91C3BDB}" emma:medium="tactile" emma:mode="ink">
                <msink:context xmlns:msink="http://schemas.microsoft.com/ink/2010/main" type="inkWord" rotatedBoundingBox="20167,9048 20856,9042 20857,9104 20168,9110"/>
              </emma:interpretation>
            </emma:emma>
          </inkml:annotationXML>
          <inkml:trace contextRef="#ctx0" brushRef="#br0" timeOffset="40325.31">4750 665 24 0,'4'4'12'0,"5"-8"-8"0,-9 4 12 16,0 0-13-16,4 0 0 16,4 0 1-1,-3 0 0-15,3 0-5 16,5-3 0-16,8-1 3 15,0 0 1-15,12-3-2 16,5 3 0-16,0 0 0 16,4-3 0-16,4-1-1 0,5 1 1 15,-5 3-1-15,0 0 0 16,-4 4 0-16,0 0 1 16,-8 0 0-16,-1-3 0 0,-3 3-1 15,-9 3 0-15,0-6 1 16,-9 3 0-16,1-4 0 15,-5 4 0-15,-8 0 0 16,0 0 0-16,0 0-3 16,-4 0 1-16,-4 0-10 0,-5 0 1 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1:20.04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3CE87E8-D5D3-4ACE-B8BD-31A803D25848}" emma:medium="tactile" emma:mode="ink">
          <msink:context xmlns:msink="http://schemas.microsoft.com/ink/2010/main" type="inkDrawing" rotatedBoundingBox="9766,9695 9872,14070 9125,14088 9019,9714" shapeName="Other"/>
        </emma:interpretation>
      </emma:emma>
    </inkml:annotationXML>
    <inkml:trace contextRef="#ctx0" brushRef="#br0">-2 29 12 0,'0'-11'6'0,"12"11"0"15,-3-3 7-15,-1-1-12 0,9-4 0 16,0 8 0-16,4-3 1 16,0 3-3-16,0 0 1 15,-4 3 1-15,4 1 1 16,0 0-1-16,4 3 0 0,-4 1 0 16,0-1 0-16,0 1-1 15,0 3 1-15,-4 4-1 31,0 3 1-31,-5 5-1 16,1-8 1-16,-1 4-1 16,1 7 1-16,-9 4-1 15,0 3 1-15,1 1 0 16,-5 7 0-16,4 4-1 16,0 3 1-16,0 5-1 15,-4-5 0-15,0 1 0 0,0-1 0 16,0 1 0-16,-4-12 0 15,0 0 0-15,0 5 0 16,-1 6 0-16,1 1 0 16,4-4 0-16,-4-1 1 0,4 5-1 15,0 3 1-15,0-3-1 16,0-1 0-16,0 1 0 0,0-4 1 16,0 0-1-16,0 3 1 15,0-11-1-15,0 5 0 16,0-1 0-16,4 3 1 15,0 5-1-15,5-12 0 16,-1 4 0-16,5-3 0 16,-1-1 1-16,5 4 0 15,4-3-1-15,0-12 1 32,0-4 0-32,4 1 0 0,1-1 0 15,3-7 0-15,-4-4-1 16,5-3 1-16,3-5 0 15,-3 1 0-15,-5 0-1 16,-4 0 1-16,-4-1-1 16,-5 1 0-16,-3 0 0 15,-5-1 0-15,-4 5 0 16,-4-4 0-16,0 3 0 16,-5 1 0-16,-3-1 0 15,-1 4 0-15,0 0 0 16,1 4 0-16,-1 4-1 15,1 4 1-15,-5-1 0 0,0-3 0 16,0-1 0-16,0 8 0 16,1 8 0-16,-1 0 0 15,0 7-1-15,0-4 1 0,0 12 0 16,0 3 0 0,1 19 0-1,3-4 0-15,0 4 0 16,-3-15 0-16,3 4 0 15,0 3 0-15,5-3 0 16,0-4 0-16,-1 11-1 0,1-3 1 16,4-4 0-16,-1-1 0 15,1-2 0-15,0-1 1 16,0-4-1-16,4-4 0 16,0 5 0-16,-4-1 0 15,4 0 0-15,0-3 1 0,0 7-1 31,0-4 0-31,0-7 0 16,0 0 1-16,4-4-1 16,0-4 0-16,0 1 0 15,0-5 1-15,1 1-1 0,-1-1 0 16,0 5 0-16,-4-8 0 16,0-12 0-16,0 5 1 15,-4 3-1-15,0 0 0 16,-1 4 0-16,1 0 1 0,0-4-1 15,-4 0 0-15,-1-3 1 16,-8 3 0-16,9-8 0 16,0 1 0-16,-1-8 0 15,-3-3 0-15,-1 3 0 16,-4-7 0 0,-4-1-1-16,-4 1 1 15,4 0-6-15,0 0 1 16,4-4-6-16,0-4 0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42:35.1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0F12BAB-6BE8-4DBF-8D60-3F909F546552}" emma:medium="tactile" emma:mode="ink">
          <msink:context xmlns:msink="http://schemas.microsoft.com/ink/2010/main" type="inkDrawing" rotatedBoundingBox="19417,8571 21983,5417 22017,5446 19452,8600" semanticType="callout" shapeName="Other">
            <msink:sourceLink direction="with" ref="{B4F791AA-8F0E-491E-B6B1-744A071B9E1F}"/>
            <msink:sourceLink direction="with" ref="{A391A81D-20BF-4388-A914-2D982F2D9076}"/>
          </msink:context>
        </emma:interpretation>
      </emma:emma>
    </inkml:annotationXML>
    <inkml:trace contextRef="#ctx0" brushRef="#br0">-5 3168 17 0,'0'3'8'0,"0"-17"-1"0,0 14 8 16,0 0-15-16,0 0 1 0,4-3 1 31,0-4 0-31,0 0-3 15,4 0 1-15,0-8 1 0,3 1 1 16,1-7-1-16,4-7 0 16,4 0-1-16,4 0 1 15,4-8-1-15,3-6 0 0,5-7 0 16,12-1 1 0,11-10-1-16,1-7 1 0,-9-3-1 15,1-1 0-15,4-7 0 16,7-3 1-16,5 4-1 15,3-1 0-15,12-3 0 16,-3-4 0-16,-9 1 0 0,-11-1 1 16,-5 4-1-16,5-7 0 15,-1 10 0-15,1 4 0 32,-1-4 0-32,1 1 0 15,7 6 0-15,-3-3 0 16,11-25-1-1,-7 11 1-15,-5 10 0 16,1 4 1-16,-9 7-1 16,-3 7 0-16,0 0 0 15,-5 11 0-15,-3 0 0 16,-5-4 0-16,1 0 0 0,0 10 0 16,0-2 0-16,-1 2 0 15,1 1 0-15,-4 3 1 16,-5 4-1-16,-7 7 0 15,-4-1 0-15,-4 8 0 16,0 0 0-16,-4 0 0 16,0 0 0-16,0 0 0 15,3-4-1-15,1 4 1 0,-4 0 0 16,0 3 1-16,0 4-2 16,0 0 1-16,0 3 1 15,-8 1 0-15,-4 2-1 16,0 5 1-1,-4-1-6-15,-4 8 0 16,4-1-3-16,4 5 1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1:36.96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07B2EEE-6DD2-420E-A7B2-0CF044F17444}" emma:medium="tactile" emma:mode="ink">
          <msink:context xmlns:msink="http://schemas.microsoft.com/ink/2010/main" type="inkDrawing" rotatedBoundingBox="21139,171 21250,14525 20582,14530 20470,176" semanticType="verticalRange" shapeName="Other">
            <msink:sourceLink direction="with" ref="{A6626B31-D691-487E-A4F9-7806ABBDC667}"/>
            <msink:sourceLink direction="with" ref="{2325FF2D-96FA-4D4A-AB17-E06366A07A7C}"/>
            <msink:sourceLink direction="with" ref="{8143852E-A412-4BB4-A8BC-B12636E1DBD1}"/>
          </msink:context>
        </emma:interpretation>
      </emma:emma>
    </inkml:annotationXML>
    <inkml:trace contextRef="#ctx0" brushRef="#br0">229 14355 21 0,'-17'-11'10'0,"13"22"-8"0,4-15 10 0,0-3-12 16,0-4 1-16,4-12 1 15,1 1 0-15,3-4-2 16,0-4 0-16,1 0 2 16,-1-7 1-16,5-1-1 31,-5-3 1-31,1 4-1 0,-5-4 1 0,0-4-1 31,0-4 0-31,-4-7 0 16,0 15 0-16,0-7-1 0,4-8 0 15,1 0 0-15,-1-8 0 16,0-7-1-16,0 4 1 16,0-4-1-16,1-4 0 15,-1 4 0-15,0-7 0 0,0-1 0 16,0 5 0-16,1-1 0 15,-1-3 0 1,-4-46 0-16,0 12 1 16,4 4 0-16,0-4 0 15,5 7-1-15,-1 4 0 16,0-3 0-16,5 10 1 16,4 1-1-16,-5 0 0 15,1-8 0 1,-9 7 0-16,0-3 0 15,-4-4 0-15,5 8 0 16,-5 0 1-16,0 3-1 16,0-11 0-16,-5 4 0 15,5-4 0-15,0-3 0 16,9-1 0-16,-1 8-1 16,1-8 1-16,-1-7 0 0,-4 0 0 15,5 8 0-15,-1-5 1 16,0 1-1-16,-8 0 0 0,-4-4 0 15,0-4 0-15,4 11 0 16,0-7 0-16,0-4 0 16,0-11 0-16,-4 0 0 15,4 0 0-15,0 4 0 0,4-4 0 16,-12-7 0-16,3 7 0 16,-3-8 0-16,4 12 1 15,-9-4-1-15,5-8 0 16,-1 1 0-16,1 3 0 15,0-3 0-15,-1-1 0 32,5-14 0-32,4 7 0 15,0 4 0-15,0-8 0 16,0 0-1-16,4-3 1 0,-4 0 0 16,4 7 1-16,-4 0-1 15,0-12 0-15,-4 1 0 0,0 15 1 16,0-8-1-16,4-3 1 15,-4 3-1-15,4-3 1 16,-5 0-1-16,5-5 0 0,0 1-1 16,0 0 1-16,-4 7 0 15,-4 4 0-15,4-3 0 16,-5 3 0-16,1-4 0 31,4 4 0-31,-1 0 0 0,1-7 1 0,4 7-1 31,0 11 0-31,0-11 0 16,4 4 0-16,-4-11 0 16,0 14 0-16,-8 8 0 15,0-4 0-15,-1 19-1 0,-3-11 1 0,-1 4 0 16,0-1 0-16,5 12 0 16,0-4 0-16,3 7-1 15,1 1 1-15,0-5 0 16,4 12 1-16,0 4-2 15,0-1 1-15,4 16 0 16,-4-1 0-16,0 8 0 16,0 4 0-16,0 4 0 15,0 3 0-15,-4 8 0 0,0-1 0 16,-9 9 0-16,5 2 1 16,-1 9-2-16,1 3 1 15,0 4 0-15,-1 7 0 0,5 4-1 16,0 4 1-16,0 0-1 31,4 3 1-31,0 1-1 16,0 7 1-16,0-8-1 15,0 8 1-15,0 0-1 16,0 0 1-16,0 4 0 0,0 11 1 16,-5 0-1-16,1 7 0 15,-4 1 0-15,-1-1 0 16,1 4 0-16,-1 8 0 0,1-4 0 15,-5 3 0-15,1 5-1 16,-1-1 1-16,1-7 0 16,-1-4 0-16,0 0 0 15,1 4 1-15,-1-4-1 16,1-3 1 0,3-1-1-16,1-7 0 15,4 0 0-15,-1 0 1 16,1-4-1-16,4 0 0 15,0-3 0-15,0-4 0 16,-4-1 0-16,4-3 1 0,0-3-1 16,0-5 0-16,4-7 0 15,5-3 0-15,3 3 0 16,5 3 0-16,0-10 0 16,4 0 0-16,0-5 0 15,0-6 0-15,0-1 0 0,0 8 0 16,0 0 0-16,0-4 0 15,-4 11 0-15,0-3 0 16,-1 3 0-16,1 1 0 16,-4 6-1-16,-5-3 1 0,-4 4 0 15,1 4 0-15,-1 3 0 32,-4 4 1-32,4 0-1 15,0 0 0-15,0 4-1 16,5 7 1-16,-1-4 0 15,1 8 0-15,3 0 0 16,1 0 0-16,4 4 0 0,-1 0 0 16,5-4 0-16,0 0 0 15,5 7 0-15,-1 4 1 16,0 0-1-16,0-7 0 0,-4-4 0 16,-4 0 1-16,0-4 0 15,-4-4 0-15,-1 1-1 16,1-8 1-16,-1 4 0 15,-3-4 0-15,-1 3-3 16,-8 1 0-16,0 4-10 0,-12 7 1 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0:55.91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BDFAD38-0651-4847-9746-6C8CCAE8B80E}" emma:medium="tactile" emma:mode="ink">
          <msink:context xmlns:msink="http://schemas.microsoft.com/ink/2010/main" type="writingRegion" rotatedBoundingBox="14275,1498 18614,1131 18930,4863 14591,5230"/>
        </emma:interpretation>
      </emma:emma>
    </inkml:annotationXML>
    <inkml:traceGroup>
      <inkml:annotationXML>
        <emma:emma xmlns:emma="http://www.w3.org/2003/04/emma" version="1.0">
          <emma:interpretation id="{020880CE-AFF7-4E55-BA89-229CCCA93FEA}" emma:medium="tactile" emma:mode="ink">
            <msink:context xmlns:msink="http://schemas.microsoft.com/ink/2010/main" type="paragraph" rotatedBoundingBox="14456,1870 14974,1438 15217,1730 14699,2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0D0063-8DD8-46CC-81F1-81F49BF8B508}" emma:medium="tactile" emma:mode="ink">
              <msink:context xmlns:msink="http://schemas.microsoft.com/ink/2010/main" type="line" rotatedBoundingBox="14456,1870 14974,1438 15217,1730 14699,2161"/>
            </emma:interpretation>
          </emma:emma>
        </inkml:annotationXML>
        <inkml:traceGroup>
          <inkml:annotationXML>
            <emma:emma xmlns:emma="http://www.w3.org/2003/04/emma" version="1.0">
              <emma:interpretation id="{93F51CFA-55E6-4DC0-BE48-E1417A6DE1F7}" emma:medium="tactile" emma:mode="ink">
                <msink:context xmlns:msink="http://schemas.microsoft.com/ink/2010/main" type="inkWord" rotatedBoundingBox="14456,1870 14974,1438 15217,1730 14699,2161"/>
              </emma:interpretation>
            </emma:emma>
          </inkml:annotationXML>
          <inkml:trace contextRef="#ctx0" brushRef="#br0">25-2175 20 0,'0'0'10'0,"8"-4"-5"15,-8 4 11-15,4-3-15 16,0-1 1-16,0 1 1 0,0-1 0 16,0 1-3-16,4-5 0 0,0 1 2 15,0-3 0-15,0-1 0 16,4-6 0-16,0 6-1 16,4-7 0-16,7-3-1 15,1-3 1-15,0-1-1 16,-4-3 1-16,0-1-1 15,4 1 0-15,-1-4 0 16,1 1 1-16,-4 2-1 0,0 1 1 16,0 0-1-16,0 0 0 15,-5 7 0-15,1-1 0 16,-4 5 0-16,0 3 0 16,-4 7 0-1,-4 0 0-15,-4 7 0 16,4-4 1-16,0 1-1 15,-4 3 1-15,0 7-1 16,0 0 0-16,0 0 0 16,4 3 0-16,0 1 0 0,0-1 0 15,-4 5 0-15,4 2 1 16,0 4-1-16,4-3 1 16,4 3-1-16,0-3 1 15,-4 3-1-15,0 7 1 16,-5 0-1-16,5-3 0 0,0 0 0 15,-4-4 1-15,0-3-1 16,0-4 0-16,0-4 0 16,-4 1 1-16,0-4-1 15,0-4 1-15,4 1 0 16,0 0 0-16,0-1 0 16,-4 1 0-16,0-1-3 15,0 1 1-15,0-1-10 16,-8 1 1-16</inkml:trace>
        </inkml:traceGroup>
      </inkml:traceGroup>
    </inkml:traceGroup>
    <inkml:traceGroup>
      <inkml:annotationXML>
        <emma:emma xmlns:emma="http://www.w3.org/2003/04/emma" version="1.0">
          <emma:interpretation id="{1628D030-821D-4D18-AF9E-EA9C44024025}" emma:medium="tactile" emma:mode="ink">
            <msink:context xmlns:msink="http://schemas.microsoft.com/ink/2010/main" type="paragraph" rotatedBoundingBox="14474,3851 18813,3484 18930,4863 14591,5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DAAC08-A96D-489C-BB7A-8E4E98BE27EB}" emma:medium="tactile" emma:mode="ink">
              <msink:context xmlns:msink="http://schemas.microsoft.com/ink/2010/main" type="inkBullet" rotatedBoundingBox="14502,4179 14969,4139 14979,4251 14511,4290"/>
            </emma:interpretation>
          </emma:emma>
        </inkml:annotationXML>
        <inkml:trace contextRef="#ctx0" brushRef="#br0" timeOffset="28967.76">3 140 22 0,'-4'8'11'0,"4"-16"-8"0,0 8 11 15,0 0-14-15,4 4 1 0,-4-4 1 16,0 0 0-16,9-4-2 16,-1 4 0-16,5 0 1 15,-5-4 1-15,5-3-1 16,4 0 0-16,8-5 0 0,8-3 0 16,5 4 0-16,0-4 0 15,0 0 0-15,0 4 0 16,-5 0-1-16,-3 3 1 0,-5 1-1 31,-4-1 1-31,-4 5 0 16,0 3 0-16,-5-4-1 15,-3 0 0-15,-1 4-3 16,-4 0 1-16,-4 0-7 16,-4 0 1-16</inkml:trace>
      </inkml:traceGroup>
      <inkml:traceGroup>
        <inkml:annotationXML>
          <emma:emma xmlns:emma="http://www.w3.org/2003/04/emma" version="1.0">
            <emma:interpretation id="{2279A316-BC13-4472-A8FD-D635577C7464}" emma:medium="tactile" emma:mode="ink">
              <msink:context xmlns:msink="http://schemas.microsoft.com/ink/2010/main" type="line" rotatedBoundingBox="15235,3786 18813,3484 18930,4863 15351,5165"/>
            </emma:interpretation>
          </emma:emma>
        </inkml:annotationXML>
        <inkml:traceGroup>
          <inkml:annotationXML>
            <emma:emma xmlns:emma="http://www.w3.org/2003/04/emma" version="1.0">
              <emma:interpretation id="{6A8101B0-7C33-4987-9E27-3CAC7ED976B9}" emma:medium="tactile" emma:mode="ink">
                <msink:context xmlns:msink="http://schemas.microsoft.com/ink/2010/main" type="inkWord" rotatedBoundingBox="16070,3685 16473,4933 15474,5256 15070,4008"/>
              </emma:interpretation>
            </emma:emma>
          </inkml:annotationXML>
          <inkml:trace contextRef="#ctx0" brushRef="#br0" timeOffset="30533.44">1243 790 21 0,'0'-15'10'0,"25"19"-5"0,-12-4 10 16,-1 0-14-16,1 0 1 16,0 0 0-16,3-4 0 15,1 4-3-15,0-4 1 16,0 1-2-16,0-1 1 15,4 0-6-15,4 4 1 0</inkml:trace>
          <inkml:trace contextRef="#ctx0" brushRef="#br0" timeOffset="30884.76">1520-5 21 0,'9'3'10'0,"7"-3"-8"0,-7 0 13 0,4 0-15 16,-1 0 0-16,5 0 1 16,4-3 0-16,0 3-1 31,0 0 0-31,0-4-6 15,0 0 0-15</inkml:trace>
          <inkml:trace contextRef="#ctx0" brushRef="#br0" timeOffset="31179.04">1550 226 20 0,'12'8'10'0,"18"-23"-9"0,-18 11 12 0,1 0-13 16,4 0 1-16,4 1-1 16,4-1 1-16,4 0-7 15,5-3 0-15</inkml:trace>
          <inkml:trace contextRef="#ctx0" brushRef="#br0" timeOffset="30299.97">1550 443 12 0,'-9'-11'6'0,"5"-12"2"16,4 16 7-16,-4-5-13 16,0 1 0-16,-1 0 1 0,1 4 0 15,-4-5-4-15,-1 9 0 0,-3 3 3 16,-1 3 1-16,1 1-2 16,-5 7 1-16,0 4-1 15,4 4 0-15,5-4-1 16,0 4 1-16,-1 3-1 15,1 4 1-15,4 4 0 16,-1 0 0-16,1 7 0 16,4 4 0-16,0 4 0 31,0 0 0-31,0-4 0 16,4-4 0-16,-4-3-1 0,0-4 1 15,0 0-1-15,0-4 1 16,0-4 0-16,0-3 0 15,5-8 0-15,-5-3 0 0,0-1-3 16,0-3 0-16,0-8-7 16,-5 0 1-16</inkml:trace>
          <inkml:trace contextRef="#ctx0" brushRef="#br0" timeOffset="29757.61">810-203 16 0,'-4'-12'8'0,"4"27"-2"15,0-22 5-15,0 7-9 16,0 0 0-16,0 7 0 0,-4 4 1 16,4 8-4-16,0 4 1 15,0 3 2-15,0-4 0 0,4 4-1 16,4 4 1-16,1 4-1 16,8-4 0-16,4 0 0 31,0-8 0-31,4-7 0 0,4-4 1 0,1-3-1 31,-1-12 0-31,0 0 0 16,1-7 0-16,-1-4 0 0,-4 0 1 15,1 0-2-15,-5-4 1 16,-4 1-1-16,-5 3 1 16,-3-4-1-16,-5 4 1 15,-4 0-1-15,4 4 1 0,-4 4-2 16,-4 3 1-16,-5 4-1 15,5 0 1-15,-4 7-1 16,4 1 1-16,-1 7-1 16,5 0 0-16,0 7 0 15,0 4 1-15,5 8 0 0,-1 3 0 16,-4 12 0-16,0-1 1 16,-9 8-1-16,1-7 0 15,-1 7 0 1,-3 0 1-16,-5-8 0 15,0-3 0-15,-4-7 0 16,-4-5 0-16,0 1 0 16,0-8 0-16,-5-11 0 15,1-4 1-15,-1-11-1 16,5 0 0-16,4 0-1 16,0 0 1-16,0-4-3 15,9 1 0-15,3-1-9 16,5 0 1-16,12-3-1 15,5-1 1-15</inkml:trace>
        </inkml:traceGroup>
        <inkml:traceGroup>
          <inkml:annotationXML>
            <emma:emma xmlns:emma="http://www.w3.org/2003/04/emma" version="1.0">
              <emma:interpretation id="{BA5CF59B-5159-4C59-8A4E-BAE3CC869E90}" emma:medium="tactile" emma:mode="ink">
                <msink:context xmlns:msink="http://schemas.microsoft.com/ink/2010/main" type="inkWord" rotatedBoundingBox="16616,3669 18813,3484 18892,4415 16695,4601"/>
              </emma:interpretation>
            </emma:emma>
          </inkml:annotationXML>
          <inkml:trace contextRef="#ctx0" brushRef="#br0" timeOffset="32520.39">2151 24 17 0,'-5'8'8'0,"10"-23"2"15,-1 11 5-15,4 4-14 16,5 0 0-16,4-4 0 16,4 1 1-16,4 3-3 0,4 0 1 15,1-4 1-15,3 0 1 16,1 1-2-16,0 3 1 16,-1 0 0-16,1 0 0 0,-5 0 0 15,1 0 0-15,-5 0-2 16,0 0 0-16,-4 0-7 15,0 0 1-15</inkml:trace>
          <inkml:trace contextRef="#ctx0" brushRef="#br0" timeOffset="31687.46">2323-491 16 0,'-8'15'8'0,"8"-30"-1"0,0 19 10 0,0 3-16 16,0 4 1-16,0 4-1 16,0 8 1-16,0 7-3 15,0 11 1-15,-5-8 1 0,1 8 0 0,0 8-1 16,0-1 1-16,-1 5-1 31,1 7 1-31,0-1-1 16,4-6 0-16,-4-5 0 15,4 1 1-15,-4-8-1 16,4-4 0-16,0-7 1 16,0-8 1-16,0-3-4 0,0-11 0 15,0-5-5-15,0-3 0 16</inkml:trace>
          <inkml:trace contextRef="#ctx0" brushRef="#br0" timeOffset="32148.6">2697-401 22 0,'-4'7'11'0,"-1"-3"-10"16,5-4 15-16,0 7-16 16,0 4 1-16,0 4 0 15,0 4 0-15,0 0-1 16,0 3 0-16,0 1 1 0,-4 6 0 15,4 5 0-15,0 3 0 0,0 1 0 16,0 3 0-16,0 0-1 16,0 8 1-16,0-5-1 15,0-3 1-15,0-7-1 16,4-4 1-16,-4-4-1 31,0-7 1-31,5-4 0 0,-5 0 0 0,0-4-1 31,0-4 0-31,0-3-8 16,0 0 1-16</inkml:trace>
          <inkml:trace contextRef="#ctx0" brushRef="#br0" timeOffset="32866.23">2995-58 22 0,'9'-4'11'0,"3"1"-9"16,-3 3 14-16,-1-4-15 15,0 0 0-15,5 1 0 16,0 3 0-16,4 0-1 16,-1 0 0-16,5 0 1 15,0 0 0-15,0 0 0 16,0 0 0-16,0 0-2 16,-4 0 1-1</inkml:trace>
          <inkml:trace contextRef="#ctx0" brushRef="#br0" timeOffset="33204.09">3142-200 19 0,'-4'8'9'0,"13"-1"-1"16,-9-7 2-16,0 8-9 16,0 3 0-16,0 4 1 15,0 4 1-15,-5-1-4 16,5 5 1-16,0-1 2 15,-4 4 0-15,4 4-1 16,0-4 1-16,0-3-1 16,0 3 1-16,4 0-1 0,1-7 1 15,-1-4-4-15,-4-8 0 16,4 0-6-16,4-3 1 16</inkml:trace>
          <inkml:trace contextRef="#ctx0" brushRef="#br0" timeOffset="33705.55">3605-495 21 0,'-5'8'10'0,"5"7"-4"0,0-12 11 15,0 5-16-15,0-1 0 16,-4 8 1-16,0 4 0 16,0 3-2-16,0 8 0 15,-1 4 2 1,1-12 0-16,0 12-1 16,0 3 1-16,-5 4-1 15,5 0 1-15,-4 0-2 16,4 1 0-16,-5 2 0 0,9 1 1 15,-4-7-1-15,4-9 1 16,-4-6-1-16,4-4 1 16,0-1-1-16,0-7 1 0,0-3-4 15,0-1 0-15,0-3-6 16,0-4 0-16</inkml:trace>
          <inkml:trace contextRef="#ctx0" brushRef="#br0" timeOffset="34771.06">3831-140 19 0,'-4'4'9'0,"21"3"-3"0,-17-3 8 0,0 0-13 16,0-1 1-16,0 5 0 15,0 3 1-15,-4 4-4 16,-5 0 0-16,5 4 3 16,0 11 1-16,0-1-1 15,-5-2 0 1,1-1-1-16,4 0 1 16,4 0-1-16,-4-4 0 15,4-3-1-15,0-4 1 16,0-4 0-16,0-3 0 15,4-5-1-15,-4-3 1 16,8-7 0-16,1-8 1 16,-1-4-1-16,9 1 0 0,-4-5-1 15,-1 1 0-15,5 3 0 16,0 1 0-16,4 3 0 16,-4 0 0-16,-5 0-1 15,1 0 1-15,-1 4-1 16,1-4 1-16,-5 7-1 15,1 1 0-15,-1 3 0 16,1 0 0-16,-5 4 0 16,0 4 0-16,0 0 0 15,0 3 1-15,1 1 0 16,-5 7 0-16,0 3 0 16,0 5 0-16,0 3 0 15,0 0 1-15,-5 4-1 16,1-4 1-16,4-4-1 15,-4 1 1-15,4-5 0 0,-4-3 0 16,4-3 0-16,0 3 0 16,0-4 0-16,0-7 1 15,0-4-1-15,0-8 0 16,0 1 0-16,4-8 0 16,0 0-1-16,5-8 1 15,-1-7-1-15,5-3 0 16,3 7-1-16,5-1 1 15,0 5-1-15,0 0 1 16,5-1-1-16,-1 5 1 16,0-5-1-16,0 8 1 0,-4 4-1 15,0 4 1-15,-4 3-1 16,0 4 1-16,-4 7-1 16,-5 4 1-16,0 1-1 15,-3-1 1-15,-5 11 0 16,0-3 1-16,0 3-1 15,0 5 1-15,0 2-1 16,0-6 1-16,0-1-1 16,0 1 1-16,0-1-1 0,0-3 1 0,0-1 0 31,0 1 0-31,0-8 0 16,0 1 0-16,0-5 0 15,0 4 1-15,0-7-1 16,0 0 1-16,0-4-4 0,0 0 0 0,0 0-9 15,-5 0 0-15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2:24.50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6626B31-D691-487E-A4F9-7806ABBDC667}" emma:medium="tactile" emma:mode="ink">
          <msink:context xmlns:msink="http://schemas.microsoft.com/ink/2010/main" type="writingRegion" rotatedBoundingBox="21197,8958 23811,9381 23656,10338 21042,9915">
            <msink:destinationLink direction="with" ref="{907B2EEE-6DD2-420E-A7B2-0CF044F17444}"/>
          </msink:context>
        </emma:interpretation>
      </emma:emma>
    </inkml:annotationXML>
    <inkml:traceGroup>
      <inkml:annotationXML>
        <emma:emma xmlns:emma="http://www.w3.org/2003/04/emma" version="1.0">
          <emma:interpretation id="{A9EF7B1A-8DE8-4C67-ACC7-7BDD426654E7}" emma:medium="tactile" emma:mode="ink">
            <msink:context xmlns:msink="http://schemas.microsoft.com/ink/2010/main" type="paragraph" rotatedBoundingBox="21197,8958 23811,9381 23656,10338 21042,9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D42FF4-A02C-4247-AA7A-D4C9B21C87AF}" emma:medium="tactile" emma:mode="ink">
              <msink:context xmlns:msink="http://schemas.microsoft.com/ink/2010/main" type="line" rotatedBoundingBox="21197,8958 23811,9381 23656,10338 21042,9915"/>
            </emma:interpretation>
          </emma:emma>
        </inkml:annotationXML>
        <inkml:traceGroup>
          <inkml:annotationXML>
            <emma:emma xmlns:emma="http://www.w3.org/2003/04/emma" version="1.0">
              <emma:interpretation id="{E4056214-413D-4325-8968-29C6ED813834}" emma:medium="tactile" emma:mode="ink">
                <msink:context xmlns:msink="http://schemas.microsoft.com/ink/2010/main" type="inkWord" rotatedBoundingBox="21197,8958 23811,9381 23656,10338 21042,9915"/>
              </emma:interpretation>
            </emma:emma>
          </inkml:annotationXML>
          <inkml:trace contextRef="#ctx0" brushRef="#br0">9 10 15 0,'0'-4'7'0,"4"-3"-6"16,-4 7 7-16,0 0-7 16,0 0 1-16,0 0 2 31,4 3 0-31,0 1-5 0,-4 0 1 15,0 3 2-15,0 5 1 16,-4 3-1-16,0 3 0 16,0 1-1-16,-1 3 0 0,1 8-1 15,4 4 1-15,4-4-1 16,1 0 1-16,7-1-1 16,5-10 1-16,4-4-1 15,4-4 1-15,5 0 0 16,3-11 1-16,1-7-1 0,-5-4 0 15,1-4 0-15,-5 0 1 16,-4-4-2-16,-4 4 1 16,-5 0-1-16,-3 4 1 15,-5 0-1-15,0 0 0 16,-4 3 0 0,-4 1 0-16,0 3-1 15,0 4 1-15,-5 4 0 16,1 0 0-16,4 3 0 15,-1 4 0-15,1 0 0 16,4 4 0-16,0 8 0 0,4-1 1 16,5 4-1-16,-1 8 0 15,1 11 0-15,-1 0 0 16,5 3 0-16,-5 1 0 16,0 3 0-16,-3-3 1 0,-5-12-1 15,-9-3 1-15,-3-1 0 16,-5-7 1-16,-8-7 0 15,-5-4 0-15,-3-8 0 16,-1-7 0-16,0 0-2 16,5 0 1-16,8-7-7 0,8-1 1 15,13 5-5-15,9-5 0 32</inkml:trace>
          <inkml:trace contextRef="#ctx0" brushRef="#br0" timeOffset="686.02">525 413 27 0,'-8'-11'13'0,"8"26"-14"0,0-15 17 15,0 0-16-15,0 0 0 0,0 4 0 16,0-4 1-16,0 0-8 15,4 0 0-15</inkml:trace>
          <inkml:trace contextRef="#ctx0" brushRef="#br0" timeOffset="433.78">559 660 22 0,'13'-8'11'0,"-9"20"-9"16,4-9 15-1,-8-3-15-15,0 4 0 16,0 7 0-16,0 0 1 0,0 12-4 16,0-8 1-16,0 4 1 15,-4 3 1-15,4 8-1 16,0-4 0-16,0 0 0 16,4-3 1-16,0-5-1 15,5 1 0-15,-5-8-1 16,0-7 0-16,-4-4-9 15,0-8 1-15</inkml:trace>
          <inkml:trace contextRef="#ctx0" brushRef="#br0" timeOffset="1084.27">811 413 20 0,'-17'-11'10'0,"22"30"-8"0,-5-19 12 0,4 4-12 15,4-1 0-15,1 1 1 16,-1-4 1-16,5 4-5 16,-1-1 0-16,5 1 4 15,0-4 0-15,0 0-1 16,4-4 0-16,-5 4-2 15,1 0 0-15,0 0-8 16,-4 4 1-16</inkml:trace>
          <inkml:trace contextRef="#ctx0" brushRef="#br0" timeOffset="1468.9">815 630 22 0,'-4'7'11'0,"4"-14"-8"0,0 7 11 16,0 0-12-16,0 0 0 15,9 0 0-15,-1 0 0 16,5 0-3-16,-1 0 0 0,5-4 2 15,0 1 0-15,4-1-2 16,0 4 0-16,0 4-6 16,8-1 0-16</inkml:trace>
          <inkml:trace contextRef="#ctx0" brushRef="#br0" timeOffset="2182.07">1299 619 23 0,'0'-4'11'0,"0"0"-8"0,0 4 16 15,0-7-16-15,0 7 0 16,0 0 1-16,0 0 1 0,0 0-7 16,0 0 1-16,0 0 3 15,0 0 1-15,0 0-2 16,0 0 0-16,0 0 0 16,0 0 0-16,0 0 0 15,0 0 0-15,4 0-1 16,4-4 1-16,1 0 0 15,-1 1 0-15,5 3-1 16,3 0 0-16,10-4 0 0,-1 0 1 31,0 0-1-31,5 1 0 16,-1-1 0-16,0 4 0 0,-3 0 0 16,3 0 0-16,-4 0 0 15,5 4 0-15,-1-1 0 16,0 1 0-16,-3 0 0 15,3 0 0-15,-8-4 0 16,-4 0 1-16,0 0-1 16,-5 0 0-16,-3 0 1 0,-5 0 0 15,0 0 0-15,0 0 0 16,-4 0 0-16,0 0 0 16,0 0 0-16,0 0 0 15,0 0-3-15,0-8 1 0,0 1-8 16,0 7 0-16,0 0-3 15,0 0 1-15</inkml:trace>
          <inkml:trace contextRef="#ctx0" brushRef="#br0" timeOffset="3030.47">2080 197 18 0,'-4'-8'9'0,"4"4"-3"15,0 4 11-15,0 0-15 16,0 0 0-16,0 0 0 0,4 4 1 15,-4 0-4-15,0 3 1 16,0 1 2-16,0 3 0 16,0 4-1-16,0 0 1 0,-4 4-1 15,0-4 1-15,4 7-1 16,-4 8 0-16,4 7-1 16,0-3 1-16,0 3-1 15,-5 1 0-15,5-5 0 16,-4 1 1-16,0-1-1 0,0 1 0 15,0 0 0-15,-1-4 1 16,-3-4-1-16,0-4 0 31,-1 1 0-31,1-1 1 0,4-3-1 16,-1-1 1-16,5-3-1 16,0 0 1-16,0-4-1 15,0-3 1-15,0-1-1 16,5-3 1-16,-1 0-1 15,4 0 1-15,1-4-1 0,-1 0 1 16,5 0-1 0,3 0 1-16,5-4-1 0,0 0 0 15,5 0 0-15,-1 1 0 16,4 3 0-16,1 0 0 16,-1 0-1-16,5 0 1 0,-1 3 0 15,5 1 0-15,0 0 0 16,-4 0 0-16,-1-4 0 15,-8 0 0-15,-4 0 0 16,-4 0 0-16,-4 0 0 16,0 0 1-16,-13 0 0 0,8-4 0 31,-8 4-1-31,0 0 1 16,0 0-2-16,0 0 1 15,-4 0-11-15,0 0 1 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1:38.95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325FF2D-96FA-4D4A-AB17-E06366A07A7C}" emma:medium="tactile" emma:mode="ink">
          <msink:context xmlns:msink="http://schemas.microsoft.com/ink/2010/main" type="writingRegion" rotatedBoundingBox="20475,418 21988,418 21988,1871 20475,1871">
            <msink:destinationLink direction="with" ref="{907B2EEE-6DD2-420E-A7B2-0CF044F17444}"/>
          </msink:context>
        </emma:interpretation>
      </emma:emma>
    </inkml:annotationXML>
    <inkml:traceGroup>
      <inkml:annotationXML>
        <emma:emma xmlns:emma="http://www.w3.org/2003/04/emma" version="1.0">
          <emma:interpretation id="{48E3B42F-AA8D-4291-81DE-0CB8E55A51D7}" emma:medium="tactile" emma:mode="ink">
            <msink:context xmlns:msink="http://schemas.microsoft.com/ink/2010/main" type="paragraph" rotatedBoundingBox="20475,418 21988,418 21988,1871 20475,1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CB52EF-02A3-46F4-991B-00A829BA6DA1}" emma:medium="tactile" emma:mode="ink">
              <msink:context xmlns:msink="http://schemas.microsoft.com/ink/2010/main" type="line" rotatedBoundingBox="20475,418 21988,418 21988,1871 20475,1871"/>
            </emma:interpretation>
          </emma:emma>
        </inkml:annotationXML>
        <inkml:traceGroup>
          <inkml:annotationXML>
            <emma:emma xmlns:emma="http://www.w3.org/2003/04/emma" version="1.0">
              <emma:interpretation id="{F339E4F5-9E45-4A81-B32F-8AEDA4D29086}" emma:medium="tactile" emma:mode="ink">
                <msink:context xmlns:msink="http://schemas.microsoft.com/ink/2010/main" type="inkWord" rotatedBoundingBox="20475,418 21988,418 21988,1871 20475,1871"/>
              </emma:interpretation>
            </emma:emma>
          </inkml:annotationXML>
          <inkml:trace contextRef="#ctx0" brushRef="#br0">932-1095 20 0,'-4'-7'10'0,"12"3"-5"0,-8 4 11 16,0 0-14-16,0 0 0 15,0 4 0-15,0 0 0 32,0 3-3-32,-4 8 1 15,4 4 2-15,0 3 0 0,8 4-1 16,1-3 0-16,3-8 0 15,5 3 0-15,0-3 0 16,4-4 0-16,8-3 0 16,5-4 1-16,0-1-1 0,3-3 0 15,-3-3 0-15,-9-5 1 16,0-7-1-16,-4 0 0 16,0-7 0-16,-4 7 0 15,-4 0-1-15,-5 4 1 16,1 0-1-16,-5 3 0 0,-4 1 0 15,0 7 0-15,0-4-1 16,0 4 1-16,0 0-1 31,0 0 0-31,0 4 0 16,0 3 0-16,0 1 0 0,0 7 1 16,4 3 0-16,0-3 0 15,1 0-1-15,-1 8 1 16,4 3 0-16,1 4 0 15,-1 3 0-15,-4-3 1 0,0 11-1 16,-4-4 1-16,-4 8-1 16,0-7 1-16,-4-8 0 15,-1 7 1-15,1-11-1 16,-1-7 0-16,-7-4 0 16,-1-4 1-16,-4-7-1 15,-5-4 1-15,1-4-2 16,4-4 1-16,-4-3-7 0,4 4 1 15,8 10-6-15,5-6 0 16</inkml:trace>
          <inkml:trace contextRef="#ctx0" brushRef="#br0" timeOffset="9904.48">1297-209 20 0,'-4'-8'10'0,"8"8"-5"15,-4 0 3-15,0 0-5 16,0 0 0-16,0-4 1 16,0 4 1-16,-4 0-6 0,0 0 1 15,-4 0 4-15,-5 0 0 16,0 0-1-16,1 4 0 16,-5 0-1-16,4-4 1 15,-3 0-1-15,-1 0 0 16,-4 0-1-16,4 0 1 15,0 0-1-15,5 0 0 16,-5 4 0-16,0 3 0 0,0 1-1 16,0-1 1-16,1 4-1 15,3 0 1-15,0 1-1 16,1-1 1-16,-1 0-1 16,1 0 1-16,3 4-1 0,1-4 0 0,-1 1 0 15,1-1 0-15,0 8 0 16,3-5 0-16,1 1 0 15,0 8 0-15,0-5 0 16,4 1 1-16,0 4-1 31,0-5 0-31,0 1 0 16,0 3 0-16,4-7 0 16,0 0 1-16,0 0-1 0,5 0 0 15,-1-4 0-15,1 4 0 16,-1 0 0-16,0 0 1 15,1 0-1-15,-1-4 0 0,5 0 0 16,-1 1 0-16,1-5 0 16,0 4 1-16,3-3-1 15,5-1 0-15,-4 1 0 16,4-1 0-16,0 1 0 16,0-5 0-16,4 1 0 0,1-4 1 15,-5 0-1-15,-5-4 0 16,1 1 0-16,0-8 1 15,4-1-1-15,0 5 0 16,-4-4 0-16,0-1 1 31,0 1-1-31,-1-4 1 0,1 0-1 0,0-3 1 32,-4-1-1-32,-1 0 1 0,-3 1-1 0,7-5 1 0,-7 8-1 15,-1-3 0-15,1-5 0 31,-5 5 1-31,0-1-1 16,0 0 0-16,0 4 0 0,1 0 0 16,-5 4 0-16,4 0 0 15,-4 0 0-15,0-1 1 16,0 1-1-16,0 0 0 0,0 0 0 16,0 0 1-16,-4-1-1 15,-1 1 1-15,-3 4-1 16,0-4 0-16,-1 3 0 15,1 1 0-15,-9-1 0 32,4 1 0-32,1 3-1 15,-1 0 1-15,1 0 0 0,-1 1 1 16,0-1-1-16,1 0 0 16,3 4 0-16,-3 0 0 0,3 0 0 15,5 0 0-15,0 0-1 16,0 4 1-16,-5 0-1 15,5-1 1-15,0 1-1 16,0 0 0-16,-5 0-4 16,5-1 1-16,-4-3-9 0,-1 4 1 15</inkml:trace>
          <inkml:trace contextRef="#ctx0" brushRef="#br0" timeOffset="-911.02">3 18 13 0,'-4'-7'6'0,"4"18"8"16,0-11-3-16,0 0-9 16,0 0 0-16,0 8 1 15,0-8 1-15,0 3-5 16,0-3 1-16,4 4 3 0,5-4 0 16,3 0-2-16,5 0 1 15,4-4-1-15,13 1 1 16,8-1-1-16,4 0 1 15,4-3-2-15,13 3 1 16,-8-3-1-16,4 3 1 0,-9 4 0 16,-12 0 0-16,-4 0-1 15,-9 4 0-15,-4-1 1 16,-4 1 0-16,-5 0 0 16,-3-1 0-16,-1 5-5 15,-4-1 0-15,-4 1-5 16,-4-4 0-16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2:30.002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143852E-A412-4BB4-A8BC-B12636E1DBD1}" emma:medium="tactile" emma:mode="ink">
          <msink:context xmlns:msink="http://schemas.microsoft.com/ink/2010/main" type="writingRegion" rotatedBoundingBox="21256,3236 25001,3075 25039,3962 21294,4123">
            <msink:destinationLink direction="with" ref="{907B2EEE-6DD2-420E-A7B2-0CF044F17444}"/>
          </msink:context>
        </emma:interpretation>
      </emma:emma>
    </inkml:annotationXML>
    <inkml:traceGroup>
      <inkml:annotationXML>
        <emma:emma xmlns:emma="http://www.w3.org/2003/04/emma" version="1.0">
          <emma:interpretation id="{FBE63CF2-0B71-4E44-A8C5-D0952083EC05}" emma:medium="tactile" emma:mode="ink">
            <msink:context xmlns:msink="http://schemas.microsoft.com/ink/2010/main" type="paragraph" rotatedBoundingBox="21256,3236 25001,3075 25039,3962 21294,4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4E72A0-38D9-4F21-A811-19605A8FC9E2}" emma:medium="tactile" emma:mode="ink">
              <msink:context xmlns:msink="http://schemas.microsoft.com/ink/2010/main" type="line" rotatedBoundingBox="21256,3236 25001,3075 25039,3962 21294,4123"/>
            </emma:interpretation>
          </emma:emma>
        </inkml:annotationXML>
        <inkml:traceGroup>
          <inkml:annotationXML>
            <emma:emma xmlns:emma="http://www.w3.org/2003/04/emma" version="1.0">
              <emma:interpretation id="{A9EEE6F1-FDDE-48BF-A7EA-0F29239ABF1B}" emma:medium="tactile" emma:mode="ink">
                <msink:context xmlns:msink="http://schemas.microsoft.com/ink/2010/main" type="inkWord" rotatedBoundingBox="21256,3236 25001,3075 25039,3962 21294,4123"/>
              </emma:interpretation>
            </emma:emma>
          </inkml:annotationXML>
          <inkml:trace contextRef="#ctx0" brushRef="#br0">785 1815 12 0,'0'-4'6'0,"8"1"-5"15,-4 6 6-15,1 1-6 16,-5 4 1-16,0 7 0 15,0 3 0-15,0 1-3 16,0 15 0-16,4-5 2 16,4 1 0-16,1 4-1 0,3-4 1 15,5-8 0-15,8-3 0 16,0-4 0-16,1-4 1 16,-1-7-1-16,0-12 0 0,0-7 0 15,5-3 1-15,-5-5-1 16,0 1 0-16,-8-1-1 15,0 1 1-15,-5 3-1 16,-3 4 0-16,-5 0 0 31,0 1 0-31,-8 2 0 16,0 5 0-16,4-4-1 0,0 7 1 16,-4 4 0-16,4 0 0 15,0 4-1-15,0-1 1 16,0 9 0-16,0-5 0 0,4 8 0 15,4 0 0-15,-4 7-1 16,1 5 1-16,3 6 0 16,-4 1 0-16,5 3 0 15,-5 4 1-15,0-3-1 16,0-9 0-16,-16 16 0 16,-9-7 1-16,4-1 0 15,0-3 0-15,0-1 0 0,-4-3 0 16,-4-4 0-16,0-7 0 15,-5-4 0-15,1-4 0 16,0-3 0-16,3-8 1 16,1-8-1-16,4 1 0 15,0-5-4 1,8-3 1-16,5 4-5 16,8 11 0-16</inkml:trace>
          <inkml:trace contextRef="#ctx0" brushRef="#br0" timeOffset="836.09">1306 2435 13 0,'0'0'6'0,"8"0"-1"16,-8 0 2-16,9-4-5 15,-1-3 0-15,5 3 1 16,-1 1 0-16,5 3-4 0,4-8 0 15,4 8 3-15,1 0 0 16,3 0-7-16,0 0 1 16</inkml:trace>
          <inkml:trace contextRef="#ctx0" brushRef="#br0" timeOffset="581.05">1592 2189 19 0,'4'-15'9'0,"-4"0"-6"16,0 7 11-16,0-3-14 16,-4 0 1-16,-1 0-1 15,-3-4 1-15,0 4-1 16,-1-1 0-16,-3 1 0 0,-1 4 1 16,-4 3-1-16,5 8 0 0,-1 3 0 15,0 4 1-15,1 1-2 16,-5 3 1-16,9 3 0 15,-1 1 0-15,1 7 0 16,4 4 0-16,-1 4-1 16,1 3 1-16,0-7 0 31,4-4 0-31,0 0 0 16,4 0 0-16,0 4 0 0,5-4 1 15,-1 0-1-15,1 1 1 16,-1-9 0-16,5 1 1 15,-5-4-1-15,0-4 1 16,1-4-2-16,-5 1 1 16,0-4-8-16,-4-4 1 0</inkml:trace>
          <inkml:trace contextRef="#ctx0" brushRef="#br0" timeOffset="1602.34">1810 2148 17 0,'0'0'8'0,"25"3"-4"0,-8-10 12 15,0 3-16-15,0 4 0 16,0-11 1-16,-1 3 0 16,5 5-1-16,0-5 1 0,5 1-7 15,-1 3 1-15</inkml:trace>
          <inkml:trace contextRef="#ctx0" brushRef="#br0" timeOffset="1226.71">1823 1897 19 0,'8'8'9'0,"5"-16"-7"0,-5 8 12 15,5 0-14-15,4 0 1 0,-1 0 0 16,-3-3 0-16,0-1-1 15,3-4 0-15,1 5 1 16,0-1 0-16,0 0-5 16,0 0 1-16,-1 4-3 15,1 0 0-15</inkml:trace>
          <inkml:trace contextRef="#ctx0" brushRef="#br0" timeOffset="18039.17">2289 2036 27 0,'-4'-8'13'0,"0"4"-9"0,4 4 13 16,0 4-15-16,0-4 0 15,0 0 1-15,0 0 1 16,4 4-5-16,-4 0 1 15,0-4 2-15,4 3 1 16,0 1-2-16,1-4 1 0,3 4-1 16,0-1 1-16,1-3-2 0,3 4 1 15,1-4 0-15,4 4 0 16,4 0-1-16,4-1 1 16,0 1-1-16,1 0 0 31,-1 0 0-31,0-4 1 15,-4 0-1-15,-4 0 0 0,-5-4 0 16,1 8 1-16,-5-8-1 16,-8 4 0-16,9 7 0 15,-5-3 0-15,0 0 1 16,-4-4 0-16,4 4-1 16,-4-4 0-16,0 0-2 15,0 0 0-15,0 0-9 0,9-4 0 16</inkml:trace>
          <inkml:trace contextRef="#ctx0" brushRef="#br0" timeOffset="18849.96">3004 1625 29 0,'4'11'14'0,"-4"-30"-13"0,0 19 16 16,4 4-15-16,-4 0 0 16,0-1 1-16,0 5 1 0,0-1-5 15,0 8 0-15,-4-4 3 16,0 4 0-16,-1-3-1 15,1 3 0-15,0 7-1 16,0 12 1-16,-5-1-1 16,1 5 0-16,0 14 0 15,-1 0 0-15,1-3 0 0,-5-1 1 16,5-3-1-16,-1 0 1 16,1-8-1-16,0-3 1 15,3-8-1-15,1 0 1 31,0-7-1-31,0-8 1 16,4 0-1-16,0 0 1 0,4-7-1 16,0 0 1-16,5 0-1 15,-1-4 0-15,5-4 0 16,-1 4 0-16,5 0 0 16,0 0 0-16,0 0 0 0,-1-4 0 15,5 4 0-15,0-4 0 16,0 8 0-16,-4 0 0 15,0 0 0-15,4-1 0 16,0-3-1-16,-4 4 0 16,-5 0-9-16,5-4 0 15</inkml:trace>
          <inkml:trace contextRef="#ctx0" brushRef="#br0" timeOffset="19240.97">3268 1950 31 0,'0'0'15'0,"5"0"-10"0,-5 0 19 16,0 0-23-16,4 0 0 15,-4 0 1-15,8 0 0 16,1 0-3-16,3-4 1 15,1 0 1-15,4 4 0 16,4 4-1-16,4 0 1 16,0-4-1-16,-4 0 1 0,0 0-4 15,0 0 0-15,-4 0-7 16,-5 0 0-16</inkml:trace>
          <inkml:trace contextRef="#ctx0" brushRef="#br0" timeOffset="19537.25">3390 1785 30 0,'-4'0'15'0,"0"4"-16"0,4-4 20 15,0 4-18-15,4 3 1 16,-4 4 0-16,4 4 1 0,-4 8-4 16,0-5 0-16,0 12 2 15,0 4 0-15,0 0 0 16,0-1 0-16,0 5-1 16,0-5 1-16,-4-3-1 15,0-4 0-15,4 4-9 16,0-11 0-16</inkml:trace>
          <inkml:trace contextRef="#ctx0" brushRef="#br0" timeOffset="20016.64">3760 1632 29 0,'8'8'14'0,"-16"-8"-11"0,8 0 19 16,0-4-22-16,-4 4 1 16,-5 11 0-16,5 0 0 15,0 4-1 1,0 4 0-16,0-4 1 16,8 4 0-16,-4 7 0 15,0 4 0-15,0 3-1 16,0 5 1-16,0 6-1 15,0 5 1-15,-4-4-1 16,4-4 1-16,0 4-1 16,4-12 1-16,0 1 0 15,0-1 0-15,0-10-1 0,-4-8 1 16,9-4-4-16,-9 0 1 16,0-3-8-16,0-5 0 15</inkml:trace>
          <inkml:trace contextRef="#ctx0" brushRef="#br0" timeOffset="21006.81">3928 1860 30 0,'0'0'15'0,"-4"0"-13"0,4 0 20 0,0 4-22 16,0 3 1-16,0 1 0 15,0 7 1-15,4 0-2 16,-4 7 0-16,0 8 1 0,0-4 0 15,0 4 0-15,0 3 0 0,0-3-1 16,0-3 1 0,4-5 0 15,5-3 0-31,-5-4 0 16,0-4 1-16,-4-8-1 15,0-3 1-15,8-7-1 16,-3 0 1-16,-1-5-1 15,0-3 0-15,0 4-1 16,5-11 1-16,-1 3-1 0,1-7 0 16,3 4 0-16,1 7 0 0,-1-4-1 15,5 4 1-15,-4 0-1 16,-1 4 1-16,9-4-1 16,-8 7 1-16,0-3 0 15,-1 7 0-15,1 1-1 16,-5 3 1-16,1 3-1 15,-1 1 1-15,0 0-1 16,-3 7 1-16,-1 0-1 16,0 8 1-16,0 3 0 15,-4 1 0-15,0-1 0 16,0 1 0-16,0-5 0 16,0 1 0-16,0 0 0 15,0-4 1-15,-4 0-1 16,4 0 1-16,0-8-1 0,0 0 1 15,0-3 0-15,0-4 0 16,0 0 0-16,0 0 0 16,8-7 0-16,-3-1 0 15,11-7-1-15,-3 4 1 16,0-8-1-16,-1-3 1 16,1 0-1-16,4-1 0 15,-5 5 0-15,1-1 0 16,-1 4 0-16,1 4 0 15,-4 0-1-15,-1 3 1 0,0 1-1 16,1 7 1-16,-5 3-1 16,0 1 1-16,0 0-1 15,-4 7 1-15,0 8 0 0,0-8 0 16,0 8-1-16,0 3 1 31,0-3 0-31,0 3 0 16,0-3-1-16,0-1 1 0,0-3-1 15,0 0 1-15,0-4 0 16,-4 4 0-16,8-3 1 16,5-1 0-16,3-4 0 15,9-3 0-15,9-4-4 16,-1 0 0-16,5-4-8 16,-5-7 0-16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1:09.144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2B61D75-42DA-4318-802F-76BAC402C13E}" emma:medium="tactile" emma:mode="ink">
          <msink:context xmlns:msink="http://schemas.microsoft.com/ink/2010/main" type="inkDrawing" rotatedBoundingBox="14279,9053 14716,9040 14717,9073 14280,9085" shapeName="Other"/>
        </emma:interpretation>
      </emma:emma>
    </inkml:annotationXML>
    <inkml:trace contextRef="#ctx0" brushRef="#br0">4723-216 19 0,'-4'-8'9'0,"4"23"-5"0,0-15 10 15,0 0-13-15,0 0 1 16,0 0 1-16,0 0 1 16,0 0-5-16,0 0 1 0,0 0 2 15,8 4 1-15,1-4-1 16,3 4 0-16,5-1-1 15,0 1 1-15,0-4-1 16,8 0 0-16,0-4 0 16,5 4 0-16,-1-3-1 15,-4 3 0-15,0-4 0 0,1 4 1 16,-1-4-1-16,0 0 0 16,-4 4 0-16,0 0 1 15,-4 0-1 1,0 0 0-16,-5-3 0 15,-3 3 1-15,-1-4-1 16,1 4 1-16,-9 0-1 16,0 0 1-16,0 0 0 15,0 0 1-15,0 0-1 16,0 0 0-16,0 0-5 16,0 0 1-16,4 4-7 0,0-1 0 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1:21.66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3081424-84B7-4377-89DA-44F17DD03A21}" emma:medium="tactile" emma:mode="ink">
          <msink:context xmlns:msink="http://schemas.microsoft.com/ink/2010/main" type="writingRegion" rotatedBoundingBox="10263,11208 10666,11208 10666,11967 10263,11967"/>
        </emma:interpretation>
      </emma:emma>
    </inkml:annotationXML>
    <inkml:traceGroup>
      <inkml:annotationXML>
        <emma:emma xmlns:emma="http://www.w3.org/2003/04/emma" version="1.0">
          <emma:interpretation id="{5D4F93B0-648F-45C8-A914-D3895D06EC7B}" emma:medium="tactile" emma:mode="ink">
            <msink:context xmlns:msink="http://schemas.microsoft.com/ink/2010/main" type="paragraph" rotatedBoundingBox="10263,11208 10666,11208 10666,11967 10263,11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BF6441-0021-42FA-AFCB-931AA1CB6A7A}" emma:medium="tactile" emma:mode="ink">
              <msink:context xmlns:msink="http://schemas.microsoft.com/ink/2010/main" type="line" rotatedBoundingBox="10263,11208 10666,11208 10666,11967 10263,11967"/>
            </emma:interpretation>
          </emma:emma>
        </inkml:annotationXML>
        <inkml:traceGroup>
          <inkml:annotationXML>
            <emma:emma xmlns:emma="http://www.w3.org/2003/04/emma" version="1.0">
              <emma:interpretation id="{000D2C60-4BE8-4237-BCE3-7B43881D2E41}" emma:medium="tactile" emma:mode="ink">
                <msink:context xmlns:msink="http://schemas.microsoft.com/ink/2010/main" type="inkWord" rotatedBoundingBox="10263,11208 10666,11208 10666,11967 10263,11967"/>
              </emma:interpretation>
            </emma:emma>
          </inkml:annotationXML>
          <inkml:trace contextRef="#ctx0" brushRef="#br0">702 2443 16 0,'8'-4'8'0,"13"8"2"0,-13-11 3 16,5 7-13-16,4 0 1 0,12 0 0 16,1 0 1-16,-1 0-3 15,1 0 1-15,3 0 1 16,1 0 0-16,-5 0 0 16,-8 3 0-16,4-3-5 15,-8 0 1-15,0-3-4 16,4-1 1-16</inkml:trace>
          <inkml:trace contextRef="#ctx0" brushRef="#br0" timeOffset="-851.67">752 1939 24 0,'0'-8'12'0,"8"16"-9"16,-8-16 13-16,0 8-15 16,0 4 0-16,0 7 2 15,0 4 0-15,0 11-4 16,0 8 1-16,5 0 2 0,-5 11 0 0,0 7-1 15,0 0 1-15,4 4-2 16,0 4 1-16,0-8-1 16,0-3 1-16,-4-4-1 15,5-1 0-15,-5-3 0 32,0-3 1-32,0-8 0 0,4-8 0 15,-4 1 0-15,0-9 1 16,0-6-3-16,0-4 0 15,-4-4-8-15,-1-8 0 0,1 1-1 16,0-1 1-16</inkml:trace>
          <inkml:trace contextRef="#ctx0" brushRef="#br0" timeOffset="-350.24">1088 1954 17 0,'0'4'8'0,"0"-23"-6"0,0 19 12 16,0 0-13-16,0 7 0 16,0-3 1-16,0 0 1 15,0 3-3-15,0 5 0 16,0 2 2-16,0 5 0 16,0 4-1-16,0-1 1 15,0 4-1-15,0 4 1 16,0 7-2-16,0 4 1 15,4 1-1-15,1-1 1 0,-1 3-1 16,-4-2 1-16,0-1 0 16,0 3 0-16,0-10-1 15,0-4 1-15,0 4 0 16,0-5 0-16,0-2 0 16,0-5 0-16,0-3 0 15,0-4 0-15,0 0 0 16,0-8 0-16,4-3-2 15,-4-4 0-15,0 0-8 16,0 0 1-16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3:23.5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6DC765-78C9-416B-8CBE-7A95D0BEC36A}" emma:medium="tactile" emma:mode="ink">
          <msink:context xmlns:msink="http://schemas.microsoft.com/ink/2010/main" type="writingRegion" rotatedBoundingBox="12035,15896 17525,15609 17585,16765 12095,17051"/>
        </emma:interpretation>
      </emma:emma>
    </inkml:annotationXML>
    <inkml:traceGroup>
      <inkml:annotationXML>
        <emma:emma xmlns:emma="http://www.w3.org/2003/04/emma" version="1.0">
          <emma:interpretation id="{6DC71A98-D32A-4400-8814-5CC1C48338FE}" emma:medium="tactile" emma:mode="ink">
            <msink:context xmlns:msink="http://schemas.microsoft.com/ink/2010/main" type="paragraph" rotatedBoundingBox="12035,15896 17525,15609 17585,16765 12095,17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14BEF9-D3C9-444E-B9CB-411A13B77488}" emma:medium="tactile" emma:mode="ink">
              <msink:context xmlns:msink="http://schemas.microsoft.com/ink/2010/main" type="line" rotatedBoundingBox="12035,15896 17525,15609 17585,16765 12095,17051"/>
            </emma:interpretation>
          </emma:emma>
        </inkml:annotationXML>
        <inkml:traceGroup>
          <inkml:annotationXML>
            <emma:emma xmlns:emma="http://www.w3.org/2003/04/emma" version="1.0">
              <emma:interpretation id="{37AC53A7-BB17-456B-B9A6-D0F7481C695A}" emma:medium="tactile" emma:mode="ink">
                <msink:context xmlns:msink="http://schemas.microsoft.com/ink/2010/main" type="inkWord" rotatedBoundingBox="12026,15899 14669,15734 14741,16892 12099,17057"/>
              </emma:interpretation>
            </emma:emma>
          </inkml:annotationXML>
          <inkml:trace contextRef="#ctx0" brushRef="#br0">2744 6627 15 0,'8'-8'7'0,"1"1"-1"0,-9 7 7 0,4-4-11 15,0 0 0-15,-4 4 2 16,0 0 0-16,0 0-4 16,0 0 0-1,0 8 3-15,0 3 1 16,-4 8-2-16,0 3 1 0,0 8-2 16,-1 0 1-16,1 7-2 15,4 1 1-15,0 3-1 16,4 0 0-16,5 0 0 15,8-11 0-15,4-4 0 16,8-11 0-16,0-4 0 16,1-11 0-16,3-8 1 15,-3-10 0-15,-1-8-1 16,-4-4 1-16,1-4-1 0,-5 4 1 16,-5 4-1-16,-3 4 1 15,-4 3-1-15,-5 4 1 16,-4 4-1-16,0 7 0 15,-4 8 0 1,-1 7 0 0,1 34-1-1,0 0 1-15,4 11 0 16,-4 0 0-16,-1-4 0 0,-3 8 0 0,-5 3 0 16,-3 5 1-16,-5-1 0 15,-9-4 0-15,-3-3-1 16,-5-11 1-16,0-5 0 15,-4-10 1-15,-4-8-1 16,4-7 0-16,-4-12 0 16,3-14 1-16,6-4-2 15,3-4 1-15,9 0-3 16,4 0 1 0,8-4-10-16,13 4 0 15</inkml:trace>
          <inkml:trace contextRef="#ctx0" brushRef="#br0" timeOffset="753.59">3034 7579 25 0,'-4'-11'12'0,"12"11"-10"0,-8 0 19 0,8-7-20 16,1-1 1-16,8-3 0 15,8 0 0 1,0-1-3-16,9 1 1 16,-1 7-2-16,1 1 0 31</inkml:trace>
          <inkml:trace contextRef="#ctx0" brushRef="#br0" timeOffset="567.4">3395 7295 14 0,'0'-11'7'0,"9"-19"7"0,-5 19-1 16,4 0-12-16,-8 11 1 15,4-8 3-15,-4 1 0 0,-4-4-6 16,-4 3 1-16,-1 1 3 16,1-1 1-16,-5 1-2 15,1 7 1-15,-1 4-2 16,-4 3 0-16,1 0-1 0,-1-3 1 15,0 7-1-15,0 4 0 16,0 4 0-16,1 18 0 16,-1 1-1-16,4-5 1 31,1 12 0-31,3 0 1 0,1 4-1 16,4-5 0-16,-5-3 0 15,5 1 0-15,0-13 1 16,-5 5 0-16,5-12-2 15,0-3 0-15,0-8-4 16,0-3 0-16,-1-4-5 0,5-4 1 16</inkml:trace>
          <inkml:trace contextRef="#ctx0" brushRef="#br0" timeOffset="1117.74">3572 6974 24 0,'4'4'12'0,"-4"-8"-4"15,0 4 7-15,8-4-14 16,1 4 0-16,8 0 1 15,-1-3 0-15,5-1-3 16,-4-4 1-16,4 1 2 16,4-4 0-16,5 0-1 15,3-4 1-15,1-4-5 16,0 15 1-16,-1-7-7 16,-3 7 1-16</inkml:trace>
          <inkml:trace contextRef="#ctx0" brushRef="#br0" timeOffset="1753.42">4500 6619 24 0,'0'0'12'0,"-4"8"-11"0,4-5 16 15,-4 5-17-15,0 7 1 16,0 4 1-16,-5 3 0 16,1 0-3-16,-1 8 1 0,5 0 1 15,0 4 0-15,4 3-1 16,4-3 1-16,5-8-1 15,3 0 0-15,9-7 1 32,4-8 0-32,5-7-1 0,3-8 1 15,5-7 0 1,-4-4 0-16,4-11 0 0,-5 3 0 16,1 1-1-16,-5-1 0 15,-3 5 0-15,-5-1 1 0,-5 4-1 16,-7 0 1-16,-5 4 0 15,-4 3 0-15,-8 8 0 16,-1 4 0-16,1 4-1 16,-5 3 0-16,1 15 0 15,3 11 0-15,-3 8 0 16,3 7 0-16,1 4 0 16,-1-11 0-16,-3 4 0 0,-5 3 0 15,0 4 1-15,-8-4 0 16,-4 1-1-16,-1-12 1 15,-8-4 0-15,5 4 0 16,-1-7 0 0,0-15 0-16,9-1 0 15,0-7 0-15,0-7-2 16,4-4 0 0,12-18-9-1,1 3 0-15</inkml:trace>
          <inkml:trace contextRef="#ctx0" brushRef="#br0" timeOffset="2119.26">5085 7176 17 0,'-5'4'8'0,"1"10"2"15,4-10 1-15,0 0-11 16,0-4 1-16,0 4 1 15,-4 3 1-15,0 8-3 16,0 0 0-16,-1 11 2 16,1 4 1-16,0 0-2 15,-4-4 1-15,3-4-1 0,1 1 1 16,4-4-2-16,0-4 0 16,0-8-8-16,4-3 1 0</inkml:trace>
          <inkml:trace contextRef="#ctx0" brushRef="#br0" timeOffset="2352.63">5118 7008 34 0,'0'3'17'0,"4"-10"-19"0,-4 7 28 0,0 0-27 16,0 0 1-16,0 0-4 15,5 0 1-15,3 0-4 16,0 4 0-16</inkml:trace>
        </inkml:traceGroup>
        <inkml:traceGroup>
          <inkml:annotationXML>
            <emma:emma xmlns:emma="http://www.w3.org/2003/04/emma" version="1.0">
              <emma:interpretation id="{2039CDD1-723B-4762-8DD5-32611690A253}" emma:medium="tactile" emma:mode="ink">
                <msink:context xmlns:msink="http://schemas.microsoft.com/ink/2010/main" type="inkWord" rotatedBoundingBox="15260,16114 15664,16093 15676,16331 15272,16353"/>
              </emma:interpretation>
            </emma:emma>
          </inkml:annotationXML>
          <inkml:trace contextRef="#ctx0" brushRef="#br0" timeOffset="3104.44">5711 7067 27 0,'4'0'13'0,"13"8"-11"0,-5-12 14 15,5 0-14-15,8 1 1 0,13-1 0 16,0-3 0-16,0-1-4 16,0 1 0-16,8-1-1 15,0 4 0-15,0 1-7 16,-8 3 1-16</inkml:trace>
          <inkml:trace contextRef="#ctx0" brushRef="#br0" timeOffset="2802.04">5715 6873 21 0,'-4'8'10'0,"12"-34"-1"0,-8 26 9 31,4-4-16-31,5 4 0 16,3-4 1-16,1 0 1 0,8-3-5 16,8 3 0-16,5 4 3 15,4 0 0-15,0 4-1 16,-1-4 1-16,5-4-2 15,-4 8 1-15,-4-4-10 16,-5 4 0-16</inkml:trace>
        </inkml:traceGroup>
        <inkml:traceGroup>
          <inkml:annotationXML>
            <emma:emma xmlns:emma="http://www.w3.org/2003/04/emma" version="1.0">
              <emma:interpretation id="{39E1351F-ED77-4A5D-A14F-A9E8D968AF9A}" emma:medium="tactile" emma:mode="ink">
                <msink:context xmlns:msink="http://schemas.microsoft.com/ink/2010/main" type="inkWord" rotatedBoundingBox="16461,15729 17528,15674 17568,16432 16501,16488"/>
              </emma:interpretation>
            </emma:emma>
          </inkml:annotationXML>
          <inkml:trace contextRef="#ctx0" brushRef="#br0" timeOffset="3602.2">7051 6447 25 0,'0'-3'12'0,"0"3"-12"0,0 0 17 16,0 3-16-16,-4 9 0 15,0 3 0-15,-5 3 0 16,1 1-1-16,0 11 0 0,-1 15 1 16,1 3 1-16,-5 4-1 15,5 12 1-15,-1-1-1 16,1-7 0-16,0-3 0 15,-1-8 0-15,5-4-1 16,0-8 0-16,0-7 0 16,4-7 1-16,0 0-7 0,4-15 0 15,-4-4-2-15,0-8 0 16</inkml:trace>
          <inkml:trace contextRef="#ctx0" brushRef="#br0" timeOffset="4753.54">7383 6742 22 0,'0'0'11'0,"0"8"-10"0,0-4 16 15,0-1-17 1,0 5 1-16,0 3 0 16,-4 0 0-16,0 8-1 15,0 3 0-15,-1 12 2 16,-3-4 0-16,0 7 0 16,-1-3 1-16,1-4-1 15,-1 3 0-15,1-6-1 16,4-1 1-16,0-11-2 15,-1 3 1-15,5-10-1 16,5-5 0-16,3-10 1 16,0-4 0-16,5-8-1 15,4-3 0-15,0-1 0 16,4-7 1-16,0 4-1 0,0-7 1 16,4 3-2-16,0 0 1 15,0 4 0-15,0 3 0 16,-8 5 0-16,0 3 0 15,0 0-1-15,0 7 0 16,-5 1 0-16,-3 7 1 16,-1 0-1-16,0 4 1 15,1-1 0-15,-1 1 1 16,-3 4-1-16,-1-1 1 0,0 8 0 16,-4 4 0-16,0 7 0 15,0-4 0-15,-4 8-1 16,0-4 1-16,-1 0 0 15,1-3 0-15,0-5-1 16,4 1 1-16,0 0-1 0,0-8 1 16,-4 4-1-16,4-11 1 15,0 3-1-15,0-7 1 16,0-7-1-16,-5 7 1 16,10-8-1-16,-5 1 0 15,0-4 0-15,4-4 0 0,0-4 0 16,5-4 0-16,-1 1 0 15,5-4 0-15,-1 4 0 32,5-5 0-32,4 9 0 15,4-1 0-15,0 4-1 16,1 0 1-16,3 4 0 0,-4 0 0 16,0 3-1-16,-4 5 1 15,0 3-1-15,-4 3 1 16,-4 1 0-16,-1 7 0 0,-3 0 0 15,-5 4 0-15,0 0 0 16,0 4 0-16,-4-4 0 16,0 11 1-16,-4-7-1 15,4-1 1-15,-4 5-1 16,0-5 0-16,0 1 0 16,-1-4 0-16,1 8 0 15,0-5 0-15,4-3 0 16,-4 4 0-1,4-4 0-15,0-4 0 16,0-4 0-16,0 1 0 0,0-1 0 16,0-3 1-16,0-4 0 15,0 0 1-15,0 0-3 16,-4-7 1-16,-1-1-10 16,-3 1 1-16,-5 3-2 15,1-4 1-15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0:31:51.74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22C7A0B-11BF-4FEA-9A4A-C851E2B4005D}" emma:medium="tactile" emma:mode="ink">
          <msink:context xmlns:msink="http://schemas.microsoft.com/ink/2010/main" type="writingRegion" rotatedBoundingBox="20341,4109 20941,4109 20941,4139 20341,4139"/>
        </emma:interpretation>
      </emma:emma>
    </inkml:annotationXML>
    <inkml:traceGroup>
      <inkml:annotationXML>
        <emma:emma xmlns:emma="http://www.w3.org/2003/04/emma" version="1.0">
          <emma:interpretation id="{68209E2C-74FE-4731-BE51-E1B627B161A2}" emma:medium="tactile" emma:mode="ink">
            <msink:context xmlns:msink="http://schemas.microsoft.com/ink/2010/main" type="paragraph" rotatedBoundingBox="20341,4109 20941,4109 20941,4139 20341,4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CD938E-79B4-4184-A209-BB16778194DE}" emma:medium="tactile" emma:mode="ink">
              <msink:context xmlns:msink="http://schemas.microsoft.com/ink/2010/main" type="line" rotatedBoundingBox="20341,4109 20941,4109 20941,4139 20341,4139"/>
            </emma:interpretation>
          </emma:emma>
        </inkml:annotationXML>
        <inkml:traceGroup>
          <inkml:annotationXML>
            <emma:emma xmlns:emma="http://www.w3.org/2003/04/emma" version="1.0">
              <emma:interpretation id="{465045B2-7B07-4262-A49F-44F6A63338EA}" emma:medium="tactile" emma:mode="ink">
                <msink:context xmlns:msink="http://schemas.microsoft.com/ink/2010/main" type="inkWord" rotatedBoundingBox="20341,4109 20941,4109 20941,4139 20341,4139"/>
              </emma:interpretation>
            </emma:emma>
          </inkml:annotationXML>
          <inkml:trace contextRef="#ctx0" brushRef="#br0">-135 2603 21 0,'0'4'10'0,"16"0"-6"15,-16-4 10-15,9 0-12 0,-1 0 1 16,5 0 1-16,4 0 1 16,-5 0-6-16,1 0 1 15,4 0 3-15,8 0 1 16,8 4-2-16,5-4 0 16,4 0-1-16,4-4 1 15,1 0-1-15,-1 0 1 16,0 1-1-16,0-9 0 15,-8 9 0-15,-8 3 0 16,-1 0 0 0,-12 0 0-16,-5 0-1 15,-12 0 1-15,0 0-4 0,-8 3 0 16,0-3-8-16,-1 0 0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7-29T17:03:06.7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3E3C720-2A8F-46AD-88A7-B7075646BFEE}" emma:medium="tactile" emma:mode="ink">
          <msink:context xmlns:msink="http://schemas.microsoft.com/ink/2010/main" type="writingRegion" rotatedBoundingBox="26206,18330 26233,18330 26233,18375 26206,18375"/>
        </emma:interpretation>
      </emma:emma>
    </inkml:annotationXML>
    <inkml:traceGroup>
      <inkml:annotationXML>
        <emma:emma xmlns:emma="http://www.w3.org/2003/04/emma" version="1.0">
          <emma:interpretation id="{E834A818-F165-48FF-8CB0-8EBD7A192C32}" emma:medium="tactile" emma:mode="ink">
            <msink:context xmlns:msink="http://schemas.microsoft.com/ink/2010/main" type="paragraph" rotatedBoundingBox="26206,18330 26233,18330 26233,18375 26206,18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1C7E1A-9D50-4564-BDED-C33D94936964}" emma:medium="tactile" emma:mode="ink">
              <msink:context xmlns:msink="http://schemas.microsoft.com/ink/2010/main" type="line" rotatedBoundingBox="26206,18330 26233,18330 26233,18375 26206,18375"/>
            </emma:interpretation>
          </emma:emma>
        </inkml:annotationXML>
        <inkml:traceGroup>
          <inkml:annotationXML>
            <emma:emma xmlns:emma="http://www.w3.org/2003/04/emma" version="1.0">
              <emma:interpretation id="{DF250BDD-B9E3-43BF-993C-1B20EB4BB954}" emma:medium="tactile" emma:mode="ink">
                <msink:context xmlns:msink="http://schemas.microsoft.com/ink/2010/main" type="inkWord" rotatedBoundingBox="26206,18330 26233,18330 26233,18375 26206,18375"/>
              </emma:interpretation>
            </emma:emma>
          </inkml:annotationXML>
          <inkml:trace contextRef="#ctx0" brushRef="#br0">0 45 0,'0'0'16,"0"0"-16,27-45 15,-27 45 1,0 0 0,0 0-1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42:37.2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A65F577-B20C-49AD-A8DB-61543B3690CB}" emma:medium="tactile" emma:mode="ink">
          <msink:context xmlns:msink="http://schemas.microsoft.com/ink/2010/main" type="writingRegion" rotatedBoundingBox="20985,7682 21890,4857 22369,5011 21464,7835"/>
        </emma:interpretation>
      </emma:emma>
    </inkml:annotationXML>
    <inkml:traceGroup>
      <inkml:annotationXML>
        <emma:emma xmlns:emma="http://www.w3.org/2003/04/emma" version="1.0">
          <emma:interpretation id="{45C94D0A-6E82-4203-8BB8-95EB56D10D9A}" emma:medium="tactile" emma:mode="ink">
            <msink:context xmlns:msink="http://schemas.microsoft.com/ink/2010/main" type="paragraph" rotatedBoundingBox="20985,7682 21890,4857 22369,5011 21464,7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BB9E16-BD52-4F0E-9E1D-C1FE342E3274}" emma:medium="tactile" emma:mode="ink">
              <msink:context xmlns:msink="http://schemas.microsoft.com/ink/2010/main" type="line" rotatedBoundingBox="20985,7682 21890,4857 22369,5011 21464,7835"/>
            </emma:interpretation>
          </emma:emma>
        </inkml:annotationXML>
        <inkml:traceGroup>
          <inkml:annotationXML>
            <emma:emma xmlns:emma="http://www.w3.org/2003/04/emma" version="1.0">
              <emma:interpretation id="{0E839B0E-3C8F-486E-8B9D-B6AD66A36341}" emma:medium="tactile" emma:mode="ink">
                <msink:context xmlns:msink="http://schemas.microsoft.com/ink/2010/main" type="inkWord" rotatedBoundingBox="20985,7682 21890,4857 22369,5011 21464,7835"/>
              </emma:interpretation>
            </emma:emma>
          </inkml:annotationXML>
          <inkml:trace contextRef="#ctx0" brushRef="#br0">139 123 16 0,'4'-10'8'0,"0"-11"0"16,-4 14 3-16,0 0-10 15,0-4 0-15,0 0 0 0,0 1 1 16,0-1-2-16,-4 4 0 16,0-3 2-16,-4 2 0 15,0 1-1-15,0 4 1 16,0 3-1-16,0 3 0 0,0 1 0 16,0 3 1-16,0 4-1 15,0 3 0-15,1-4 0 16,-1 8 0-16,0 0 0 15,0 6 0-15,0-3-1 16,4 1 1-16,0 2-1 16,0 5 0-16,0 2 0 0,4 1 1 15,0 0-1-15,0 0 0 16,0-1 0-16,0-3 1 31,0 4-1-31,0-4 0 16,0 1 0-16,0-5 1 0,0-2-1 15,0-8 1-15,0 0-1 16,0-4 0-16,-4-6-4 16,0-1 1-16,0-6-6 15,4-4 0-15</inkml:trace>
          <inkml:trace contextRef="#ctx0" brushRef="#br0" timeOffset="201.36">-143 448 20 0,'0'-7'10'0,"4"-4"-4"0,0 4 12 0,4 4-17 32,4 3 0-32,0-7 1 15,4 0 0-15,4 0-3 0,-1-4 1 16,9 0 1-16,-4 1 0 15,0-1-8-15,0 4 0 0</inkml:trace>
          <inkml:trace contextRef="#ctx0" brushRef="#br0" timeOffset="-593.26">-226-268 10 0,'0'3'5'0,"4"4"9"16,-4-3-4-16,0-1-8 15,0 4 0-15,0 8 1 16,4-1 0-16,-4 10-4 16,0 1 1-16,0 3 2 0,4 1 1 15,-8-1-2-15,4 0 1 16,0 0-1-16,-4 4 0 16,4-11 0-16,-4 0 1 31,0 0-1-31,-4-3 1 0,4-7-1 15,0-1 1-15,4-10-1 16,0 0 0-16,-4-7-1 16,8-7 1-16,4 0-1 15,0-7 0-15,0-4 0 16,0-7 0-16,0-6 0 16,-4-1 0-16,4 0-1 15,3 0 1-15,1 0 0 0,4 1 0 16,0 6 0-16,0 4 0 15,4 6 0-15,0 1 0 16,-1 11 0-16,1-1 0 16,0 11 0-16,-4 0 1 15,0 7 0-15,-4-3 0 16,0-1-2-16,-4 4 0 16,0 0-8-16,0-3 1 15</inkml:trace>
          <inkml:trace contextRef="#ctx0" brushRef="#br0" timeOffset="815.18">-147-550 22 0,'-4'0'11'0,"20"-7"-7"0,-16 7 13 0,8-4-16 15,0 0 1-15,4 4-1 16,4-3 1-16,4-1-3 16,-1-3 1-16,13 4 1 15,-4-1 0-15,0-3-1 16,0 4 1-16,-1-1-1 0,5 4 1 16,-4 0 0-16,0 0 0 15,-5-3-2-15,-3 3 0 16,-4 0-7-16,-4 0 1 0</inkml:trace>
          <inkml:trace contextRef="#ctx0" brushRef="#br0" timeOffset="1111.39">210-752 19 0,'0'0'9'0,"24"-10"-4"0,-16 10 8 16,0 0-12-16,0 0 1 0,4 0 0 15,4 3 0-15,0 4-3 16,0-3 1-16,-5 3 1 16,1 0 1-16,0 4-1 15,-4-1 0-15,0 4 1 16,-4 4 0-16,-4-4-1 15,0 0 1-15,-4-7-3 16,0 4 0-16,0-4-7 0,-4 0 1 16</inkml:trace>
          <inkml:trace contextRef="#ctx0" brushRef="#br0" timeOffset="-1336.75">199-1630 18 0,'-11'4'9'0,"11"-8"-7"16,0 4 13-16,0 0-14 15,0 0 1-15,0 0 0 16,0 0 1-16,0 0-4 0,0 0 1 16,0-3 1-16,0 3 1 15,0 0-1-15,4-8 0 16,3 5-1-16,1-4 1 0,0 3-1 16,4-3 1-16,4 7-1 15,0-3 0-15,0-1 0 16,4-3 0-16,0-3 0 15,-1 3 1-15,5-11-1 16,-4 4 0-16,0-4 0 16,0 1 0-16,0-1 0 15,3 0 1-15,1 1-1 16,4-8 0-16,4 0 1 16,-5 1 0-1,-3 6-1-15,0-3 0 0,-4 0 0 16,-4 6 0-16,0 5 1 15,-4-1 1-15,-4 8-2 16,-4-1 1-16,-4 4 0 16,0 4 0-16,0-1 0 15,0 8 1-15,-4-1-2 16,0 1 1-16,0 0-1 0,0 3 1 16,-4 0-1-16,0 3 0 15,0 8 0-15,0-4 0 0,-4 4 0 16,-4 3 1-16,0 0-1 15,0-6 0-15,0 2-1 16,1 5 1-16,3-5 0 16,0-3 1-16,-4 1-1 15,8-5 0-15,0 1-2 16,0-4 1-16,4-3-8 31,8-4 0-31</inkml:trace>
          <inkml:trace contextRef="#ctx0" brushRef="#br0" timeOffset="2068.34">667-2223 18 0,'0'-10'9'0,"0"-1"-3"0,0 4 9 15,0 4-14-15,0-4 0 16,0 3 2-16,0 1 0 16,0-1-4-16,0 4 0 15,-4 0 2-15,0 4 1 16,0 3-1-16,0 7 0 0,4 0-1 15,0 3 1-15,0 5-1 32,4-5 0-32,4-3 0 15,0 0 0-15,4 1 0 16,0-8 1-16,-1 0 0 16,1-4 0-16,4-3 0 15,-4-7 1 1,0-21-1-16,0 0 1 15,-8 3-1-15,-4 4 1 16,0 3-2-16,-4 1 1 0,-4-1-1 16,0 4 1-16,-4 3-1 15,0 4 0-15,-4 7 0 16,4 0 0-16,1 4-1 16,-1-1 1-16,4 8-1 15,0 6 1-15,4 5-1 16,4-1 1-16,0 4-1 15,4-4 1-15,4-4 0 16,4-3 1-16,3-3-1 16,1-4 0-16,0 0 1 15,0-3 0-15,0-4 0 0,0-7 0 16,-4-8 0-16,-4 1 0 16,0-7 0-16,-8 0 0 15,-4 3-1-15,0 4 1 16,-4 4-1-1,-4-1 1-15,0 8-2 16,-4 3 1-16,0 7-1 0,4 3 1 16,0 4-1-16,4 0 1 15,1 1-1-15,3-1 1 16,4-4 0-16,4-3 1 0,-1-3-1 16,1-1 1-16,-4-3-2 15,0 0 0-15,0 0-8 16,-4 0 0-16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7:03:14.280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E91F75-D91D-409B-906E-EA0AA7F4FEAA}" emma:medium="tactile" emma:mode="ink">
          <msink:context xmlns:msink="http://schemas.microsoft.com/ink/2010/main" type="writingRegion" rotatedBoundingBox="20039,4293 24128,4357 24060,8716 19971,8652"/>
        </emma:interpretation>
      </emma:emma>
    </inkml:annotationXML>
    <inkml:traceGroup>
      <inkml:annotationXML>
        <emma:emma xmlns:emma="http://www.w3.org/2003/04/emma" version="1.0">
          <emma:interpretation id="{B0D695AF-04C5-43A0-A217-46B0CB555768}" emma:medium="tactile" emma:mode="ink">
            <msink:context xmlns:msink="http://schemas.microsoft.com/ink/2010/main" type="paragraph" rotatedBoundingBox="20032,4300 22545,4300 22545,4786 20032,4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F53ACC-BD93-4D49-AAD5-C3115B4DAA9E}" emma:medium="tactile" emma:mode="ink">
              <msink:context xmlns:msink="http://schemas.microsoft.com/ink/2010/main" type="inkBullet" rotatedBoundingBox="20020,4311 22538,4248 22551,4756 20033,4819"/>
            </emma:interpretation>
          </emma:emma>
        </inkml:annotationXML>
        <inkml:trace contextRef="#ctx0" brushRef="#br0">1 465 16 0,'-8'7'8'0,"12"-17"0"16,-4 10 8-16,0 0-14 16,0 0 0-1,0 0 1-15,4-7 0 0,0 0-4 16,-4-4 1-1,0-3 2-15,4-4 0 16,4-3-1-16,0-4 1 16,0 1-1-16,4-8 0 15,4 0-1-15,-1-3 0 0,5 3-1 16,4 0 1-16,4 4-1 16,4 7 1-16,-1 0-1 15,1 0 1-15,4 3-1 16,-1 0 1-16,1 1 0 15,0 3 0-15,-9 3 0 16,1 8 0-16,-4 6 0 0,-4 1 1 16,0 3 0-16,-1 0 0 15,-3 3 0-15,0 1 0 0,0 7-1 16,-4-1 1-16,-4 4-1 16,0 4 1-16,-4-4-1 15,0 7 1-15,0 1-1 31,-4-1 1-31,4 11-1 16,-4-8 1-16,0 1-1 16,0-4 1-16,-4 1-1 15,0-5 1-15,0-3 0 0,0-3 0 16,-4-4 0-16,4-3 0 16,-4-4 0-16,4-4 0 0,0-3-1 15,4-7 0-15,0-3 0 16,4-4 1-16,0-4-2 15,4-3 1-15,0 0-1 16,-4-8 1-16,4 1 0 16,-4 4 0-16,0-1-1 15,4 0 1-15,3-3 0 16,5 0 0-16,4-1 0 0,8 1 0 16,0 7-1-16,3 3 1 15,5 4-1-15,4 0 1 16,-5 4 0-16,-3-1 0 0,0 4-1 31,3 3 1-31,1 4 0 0,-4 0 0 0,-4 0-1 31,-1 0 1-31,-3 4 0 16,0 3 1-16,-8 4-1 16,0-1 1-16,-5 4-1 15,1 4 1-15,-4 0 0 0,0-1 0 16,-4 4-1-16,-8 4 1 15,0 3-1-15,-4 1 1 16,-4-1-1-16,4 0 1 16,-3-3-1-16,-1-1 1 0,8-2-1 15,0-8 0-15,-4-4 0 16,4 1 0-16,0-4 0 16,0-7 0-16,4 0 0 15,-4-7 1-15,4 0-1 16,-4-4 1-1,8-3-1-15,0 0 0 16,0 0 0-16,4-7 0 16,0 3 0-16,8 0 0 15,-1 1-1-15,-3-1 1 0,0-7 0 16,4 1 0-16,4-4 0 16,8-1 0-16,3 5 0 15,5 2 0-15,0 8 0 16,3-7 0-16,-3 7 0 0,0 0 0 15,-5 3 0-15,1 1 0 16,0 10-1-16,-4 0 1 16,-1 0-1-16,1 0 1 15,0 3 0-15,0 4 0 16,-1-3-1-16,-3 3 1 16,-4 4 0-16,-4 3 1 0,0 3-1 15,-4 4 1-15,-4 1-1 16,-5-1 0-16,1 7 0 31,0 7 1-31,-8-3-1 16,0 7 1-16,-3-7-1 0,-1-4 0 15,-4 0 0-15,0-3 0 16,0-1 0-16,0-6 1 16,0-7-1-16,0-1 1 0,4-3-1 15,0-3 1-15,0-8-1 16,1-3 0-16,7 4 0 15,-4-4 0-15,4-7 0 16,0-1 0-16,0 1 0 16,4 0 0-16,0 0-1 15,3-7 1-15,5 0-1 16,4 0 1-16,4-4-1 0,-4 0 1 16,4-3 0-16,3 0 0 31,9 3 0-31,8-3 1 15,3 0-2-15,5 6 1 16,0 8 0-16,-5 4 0 0,1-4-1 16,-1 3 1-16,1-3 0 15,0 7 0-15,-5 3-1 16,-3 4 1-16,-8 4 0 16,-9-1 0-16,1 4 0 15,0 4 0-15,0 3 0 0,-4 4 0 16,0 3 0-16,-4 0 0 15,-5 0 0-15,-3 8 0 16,-4-1 0-16,0 0 1 16,-4 7-1-16,1-7 1 15,-1-3-1-15,0-4 1 0,0-3 0 16,0-4 0-16,4-3-3 16,-4-4 0-16,-4-11-9 15,-8 4 1-15</inkml:trace>
      </inkml:traceGroup>
    </inkml:traceGroup>
    <inkml:traceGroup>
      <inkml:annotationXML>
        <emma:emma xmlns:emma="http://www.w3.org/2003/04/emma" version="1.0">
          <emma:interpretation id="{FC0D2AD7-913C-4CDD-A4EE-A89FC5702007}" emma:medium="tactile" emma:mode="ink">
            <msink:context xmlns:msink="http://schemas.microsoft.com/ink/2010/main" type="paragraph" rotatedBoundingBox="20194,4620 24186,5427 23924,6719 19933,5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A9A5D5-CCBA-4C0F-BAC8-675743AB49DC}" emma:medium="tactile" emma:mode="ink">
              <msink:context xmlns:msink="http://schemas.microsoft.com/ink/2010/main" type="line" rotatedBoundingBox="20194,4620 24186,5427 23924,6719 19933,5912"/>
            </emma:interpretation>
          </emma:emma>
        </inkml:annotationXML>
        <inkml:traceGroup>
          <inkml:annotationXML>
            <emma:emma xmlns:emma="http://www.w3.org/2003/04/emma" version="1.0">
              <emma:interpretation id="{80C12860-5220-4DD6-8F14-B4002B74DB33}" emma:medium="tactile" emma:mode="ink">
                <msink:context xmlns:msink="http://schemas.microsoft.com/ink/2010/main" type="inkWord" rotatedBoundingBox="21207,4825 24186,5427 23924,6719 20946,6117"/>
              </emma:interpretation>
            </emma:emma>
          </inkml:annotationXML>
          <inkml:trace contextRef="#ctx0" brushRef="#br1" timeOffset="3984.58">966 1555 18 0,'-8'11'9'0,"12"-22"1"0,-4 11 7 16,0 0-16-16,0 0 1 15,4-7 0-15,0-7 1 16,4 7-4-16,0-3 0 31,4-1 2-31,4-3 1 0,4-4-1 16,8-3 0-16,3-4-1 15,-3-3 1-15,-4 7-1 16,-4 0 0-16,-1 0 0 16,-3-4 0-16,-4 4 0 0,0 0 1 15,-4-4-1-15,0 4 0 0,0 3 1 16,-4 7 0-16,-4 1 0 16,0 3 0-16,-4 3 1 15,4 4 0-15,-4 0-1 31,-4 7 1-31,0-3-1 16,-8 3 0-16,0 4-1 16,-4 6 1-16,1-3-1 0,-1-3 1 15,-4 7-1-15,4 6 1 16,0 1-1-16,5 3 0 16,-1 0 0-16,0-3 0 15,0 3 0-15,4 0 0 16,0 8-1-16,4-4 1 15,4-4-1-15,4-4 1 0,0 1-1 16,4 0 1-16,12-8 0 16,-4-2 0-16,8-5 0 15,4-10 1-15,3 4-5 0,5-8 1 16,0 1-7-16,-1-4 1 16</inkml:trace>
          <inkml:trace contextRef="#ctx0" brushRef="#br1" timeOffset="4382.94">1346 1651 22 0,'8'-15'11'0,"27"1"-10"31,-23 7 11-31,0-10-12 15,0-1 0-15,4 0 0 16,0 4 1-16,0 0-1 16,0 0 0-16,-4 0 0 15,-1-4 0-15,-3 4 1 0,-4 4 1 0,-4-1-1 16,-4 4 0-16,-4 0 0 16,-3 3 1-16,-1 4 1 15,-4 4 0-15,-4-1-1 16,0 8 0-1,4-4 0-15,0 0 0 16,0 11 0-16,0-1 0 16,5 5-1-16,7-1 0 15,0 0-1-15,4 4 0 0,4-1 0 16,4-3 0-16,3-3 0 16,9 0 1-16,0-8-4 15,4-3 0-15,4 0-6 16,-4-7 0-16</inkml:trace>
          <inkml:trace contextRef="#ctx0" brushRef="#br1" timeOffset="4887.42">1846 1562 19 0,'-8'-7'9'16,"12"-31"-6"-16,-4 30 7 0,0 1-7 15,-4 0 0-15,-4 0 2 32,0 0 0-32,-4 4-6 15,0 3 1-15,1 0 4 0,-5 3 1 16,0-3-2-16,0 4 0 16,-4 3-1-16,4 3 1 15,4 5-2-15,0 6 1 0,4-4-2 16,4 1 0-16,4 0 0 15,4 3 0-15,4-4-1 16,4-6 1-16,4 0 0 16,0-4 1-16,4-4-1 0,0-6 1 15,0-8-1-15,-5 4 1 16,-3-4-1-16,-4 1 1 16,4 3-1-16,-4 3 1 31,-8 4-1-31,0 0 1 0,-4 4 0 15,-4 6 0-15,0 8-1 16,0 7 1-16,-4-1 0 16,1 5 0-16,-1 2-1 15,0 5 1-15,0-8-1 16,0 0 1-16,0 0-1 16,4 1 1-16,0-5 0 0,0-3 0 15,4-7-4-15,4-3 0 0,4-4-8 16,0-3 0-16</inkml:trace>
          <inkml:trace contextRef="#ctx0" brushRef="#br1" timeOffset="2632.04">2366 769 23 0,'-11'-4'11'0,"26"11"-6"0,-15-7 11 0,8 0-15 16,0 0 1-16,0 4 0 16,8-1 0-16,-4 1-3 15,0-1 0-15,0 1 2 0,-4 3 1 0,0 0-1 31,0 0 0-31,0 4 0 16,-4-4 1-16,-4 3-1 16,-4 1 1-16,4 6-1 15,-4 1 0-15,-4-4 0 16,-4 0 1-16,-4-3-1 0,-4 10 0 16,0-7-2-16,4-3 0 15,0-1-9-15,1-3 1 16</inkml:trace>
          <inkml:trace contextRef="#ctx0" brushRef="#br2" timeOffset="31932.28">2904 1813 17 0,'4'-4'8'0,"0"-6"-2"0,-4 10 9 15,4 0-14-15,-4 0 1 16,8 0 1-16,-8 3 0 0,0-3-4 31,4 4 1-31,-4 3 2 16,4-4 0-16,-4 1 0 15,0-1 0-15,0-3 0 16,0 4 1-16,0-1-1 16,0-3 0-16,0 4 0 0,-4 0 0 15,0-4 0-15,-4 0 0 16,0 3-1-16,0 4 0 15,0-3-1-15,0 3 1 16,0-4-1-16,1 4 1 16,-5 0-1-16,0 0 1 0,0-3-1 15,0 3 0-15,0-3 0 16,-4-1 0-16,0-3 0 16,0 4 0-16,5-4-1 15,-1 0 1-15,0 0 0 0,4 0 0 16,0 0 0-16,0 3 0 15,0-3 0-15,0 0 0 16,4 0 0-16,0 0 0 31,0 0-1-31,0 4 1 16,0-1-1-16,4 1 1 16,0-1-1-16,0 1 1 0,-4-1-1 15,4 1 1-15,0 6 0 16,0-6 0-16,0-1 0 15,0 1 0-15,0-1 0 16,0 1 1-16,4 0-1 16,0-1 0-16,0 1 0 15,0-1 0-15,4 1 0 16,0-4 0-16,0 3 0 0,0 1 0 16,0-1 0-16,4 1 0 15,0-1 0-15,-1 4 0 16,-3 0 0-16,0 0 1 0,0 1-1 31,0-1 0-31,0 0 0 16,0-4 0-16,0 4 0 15,0-3 1-15,-4-1-1 0,0 1 1 16,-4-4-1-16,4 3 1 16,-4-3 0-16,4 4 0 15,-4-4-1-15,0 0 1 16,0 0-1-16,0 0 1 15,0 0-2-15,4 3 1 0,-4-3-7 16,0 0 1-16,-8 0-5 16,-8-3 0-16</inkml:trace>
          <inkml:trace contextRef="#ctx0" brushRef="#br2" timeOffset="25786.59">2714 1982 25 0,'0'0'12'0,"0"0"-9"15,0 0 13-15,0 0-13 16,0 0 0-16,0 0 1 0,0 0 1 16,8 0-6-16,0 0 0 15,4 0 4-15,3-3 0 16,5-1-1-16,12 1 0 0,4-1-1 16,15 1 0-16,-3-5-1 15,8 1 1-15,3 0-1 16,12 4 0-16,1-8 0 15,-1 8 0-15,9 3 0 16,-5 0 0-16,-11 0 0 16,-5-4 0-16,-7 1 0 0,-1 3 0 15,-15 0 0-15,-4 0 0 16,-8 0 0-16,-4 0 1 31,-5 0-1-31,-3 0 0 16,0-4-2-16,-4 1 1 0,0-1-6 15,0 4 0-15,0 4-3 16,0 3 0-16</inkml:trace>
          <inkml:trace contextRef="#ctx0" brushRef="#br2" timeOffset="26974.96">3254 1301 20 0,'-8'-10'10'0,"16"6"-6"0,-8 4 12 16,0 0-14-16,0 4 1 15,0-4 0-15,0 0 0 16,4 3-4-16,3 4 1 16,5 4 2-16,0 7 1 15,4 3-2-15,0 3 1 16,4 1-1-16,4 0 0 15,-1 3-1-15,1 0 1 16,4 4-1-16,-4-4 1 0,0-7 0 16,0-3 0-1,-9-4 0-15,1 0 0 0,-4-7-3 16,-4-7 1-16,-4 0-8 16,4 0 0-16</inkml:trace>
          <inkml:trace contextRef="#ctx0" brushRef="#br2" timeOffset="27336.73">3170 1714 22 0,'0'-3'11'0,"8"3"-6"0,0-8 11 16,0-2-15-16,4-1 0 15,0-3 0-15,0-3 1 16,4-8-2-16,3-7 0 15,5 11 1-15,4-7 0 0,4-4 0 16,3-3 0-16,5-1-1 16,0 1 1-16,0 10-2 15,-5 4 0-15,-7 7-7 16,-4 0 1-16</inkml:trace>
          <inkml:trace contextRef="#ctx0" brushRef="#br2" timeOffset="26356.85">3762 1827 22 0,'-8'-4'11'0,"8"1"-9"16,0 3 17-16,0 0-18 15,0 0 1-15,0 0 1 16,4-4 1-16,4 1-5 16,-5 3 1-16,5-4 2 15,4 8 0-15,0-1-1 16,4 1 0-16,0 3-1 15,4-4 1-15,0 5-1 0,-1-1 1 16,1 0-1-16,0 0 0 16,-4 0 0-16,0 0 1 15,-4 0-2-15,0-4 1 32,-8 1 0-32,-4 3 0 0,-12 0 0 15,8 0 1-15,-8 4-1 16,0-1 1-16,-4 4-1 15,0-3 0-15,0 0 0 16,1-1 1-16,-1 4-1 16,0-3 1-16,8 3-1 15,-4 0 0-15,0-3 0 16,4-1 1-16,0-3-7 16,4 0 1-16,12-3-5 15,0-8 1-15</inkml:trace>
          <inkml:trace contextRef="#ctx0" brushRef="#br1" timeOffset="3292.82">576 811 23 0,'-4'0'11'0,"0"3"-4"16,0-3 10-16,-4 4-16 31,-12 0 0-31,-3 3 2 16,-5 0 0-16,-4 0-4 15,-8 3 1-15,-3 1 2 0,-5 3 0 16,1 4-1-16,-9-1 1 16,13 8-1-16,7-4 1 0,0 0-1 15,5 0 0-15,3 1-1 16,8-8 1-16,8 0-1 15,4 0 0-15,8 0-1 16,0-3 1-16,12-1-1 16,4 1 1-16,8-1-1 15,3 1 1-15,9 0 0 0,0-1 0 16,-1-3 0-16,1 0 1 16,0 0-1-16,-4-3 1 15,-9-4 0-15,-3 3 0 16,-4-6-4-16,0 3 1 15,-4 0-8-15,-12 3 1 16</inkml:trace>
        </inkml:traceGroup>
      </inkml:traceGroup>
    </inkml:traceGroup>
    <inkml:traceGroup>
      <inkml:annotationXML>
        <emma:emma xmlns:emma="http://www.w3.org/2003/04/emma" version="1.0">
          <emma:interpretation id="{C26923BA-8914-48FA-8929-CC8DE31F5416}" emma:medium="tactile" emma:mode="ink">
            <msink:context xmlns:msink="http://schemas.microsoft.com/ink/2010/main" type="paragraph" rotatedBoundingBox="20095,6759 23949,6683 23960,7279 20107,7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37BE01-5778-481A-B99B-BCFE2C4B9197}" emma:medium="tactile" emma:mode="ink">
              <msink:context xmlns:msink="http://schemas.microsoft.com/ink/2010/main" type="line" rotatedBoundingBox="20095,6759 23949,6683 23960,7279 20107,7356">
                <msink:destinationLink direction="with" ref="{6BC51EA3-1EE7-4331-B513-18CB9C26165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CC01C8D-11AA-4E04-94B5-FA509651F6D1}" emma:medium="tactile" emma:mode="ink">
                <msink:context xmlns:msink="http://schemas.microsoft.com/ink/2010/main" type="inkWord" rotatedBoundingBox="20095,6759 23949,6683 23960,7279 20107,7356"/>
              </emma:interpretation>
            </emma:emma>
          </inkml:annotationXML>
          <inkml:trace contextRef="#ctx0" brushRef="#br0" timeOffset="8928.33">75 2998 10 0,'-8'-3'5'0,"12"6"4"0,-4-3 6 15,0 0-13-15,4-7 1 16,0 0 1-16,-1-4 1 16,1-3-7-16,4-7 1 15,0 4 3-15,0-8 1 0,4-7-2 16,4 0 0-1,0-3-1-15,4-4 1 0,4-3-1 0,-1 3 0 16,9 7 0-16,-4-3 0 31,8-4-1-31,7 8 1 0,1 6 0 16,4 0 0-16,-5 4-1 16,5 10 0-16,-4 4 1 15,-1 4 0-15,1 3-1 16,-4 10 1-16,-5 8 0 15,-3-7 1-15,0 6-1 0,-4 8 1 16,-5 3-1-16,-3 7 1 16,-4 1-1-16,-4 3 1 15,-4-1 0-15,-4 8 0 16,-4-7 0-16,-4 0 0 16,-4-4 0-16,-4-3 0 0,-4 0 0 15,0-4 1-15,0-11-1 16,1-2 0-16,3-8 0 31,0-7 0-31,4-4-1 16,4-10 1-16,0-7-1 0,4-7 0 15,4 3 0-15,4-10 0 16,8 6 0-16,-4 1 0 16,3 0-1-16,5 0 1 15,4 3-1-15,4 0 1 0,4 1-1 16,3-1 1-16,9 7 0 15,0 1 0-15,-9-1-1 16,1 4 1-16,0 3 0 16,4 1 0-16,-5 3-1 15,1 0 1-15,-4 7-1 0,-5 7 1 16,1 3 0-16,-8 8 0 16,-4 7 0-16,-4-4 0 15,-4 0 0-15,0 4 1 0,-4 3 0 31,-8 7 0-31,-4 0-1 16,-4 4 1-16,-4-3-1 16,0-5 1-16,-4-2-1 15,4-1 1-15,1-4-1 16,3-9 1-16,0-5-1 0,4-3 0 16,4-3 0-16,0-15 1 15,4-3-1-15,4-7 1 16,4-11-1-16,12-7 0 15,3 8 0-15,13-1 0 16,0-3-1-16,4-1 1 0,3 1 0 16,9 3 0-16,3 4-1 15,-3 3 1-15,0 4-1 16,-1 3 1-16,5 4 0 16,3 0 0-16,5 7-1 0,-5 4 0 15,-3 3 0-15,-1-4 1 16,1 4 0-16,-8 7 0 31,-1 4-1-31,-7 3 1 0,-8 4 0 0,-5 3 1 31,-7 0-1-31,-8 0 1 16,-12 7-1-16,-4 4 1 0,-8 3 0 16,0 1 0-16,-3-1-1 15,-5-3 1-15,0-4-1 16,0-3 0-16,4-1 0 0,0-3 1 15,4-10-1-15,4 0 0 16,4-11 0-16,4 0 0 16,0-15 0-16,4-2 1 15,0-11-1-15,4-4 0 0,4-3 0 16,4 3 0-16,8 0-1 16,4 0 1-16,-1 1-1 15,-3-1 1-15,4 4-1 31,4-1 1-31,11 8 0 0,9 0 0 0,0 0-1 16,-1 3 1-16,5 1 0 16,-1 6 0-16,-3 0-1 15,-4 8 1 1,-9 3-1-16,-3 7 1 16,-4-4-1-16,-8 5 1 15,-5 2 0-15,-3 4 0 16,-4 7 0-16,0 4 1 15,-4 3-1-15,4 4 1 0,-8 0-1 16,0 3 1-16,0 4-1 16,-4 0 1-16,-4-4-1 0,0-3 1 15,-8-1-1-15,4-6 1 16,0 0 0-16,-8-8 0 16,4-6-1-16,4 0 1 0,-3-8-1 15,3-3 1-15,4-10-1 16,0-1 0-16,8-3 0 31,4-11 0-31,3 4 0 16,5-7 0-16,0-7-1 15,4 3 1-15,8-3 0 16,4-1 0-16,3-3 0 16,9 4 0-16,0 3-1 0,3 11 1 15,5-7 0-15,3 3 0 16,5 4-1-16,-8 4 1 15,-5 6-1-15,1 4 1 0,-1 3-1 16,-3 11 1-16,-8-3-1 16,-1 3 1-16,-7 4 0 15,-4 6 0-15,-4 8 0 16,-4 7 0-16,-4-8 1 16,0 1 0-16,-8 7-1 15,0 0 1-15,-4-1 0 0,3-6 0 16,-3 0-1-16,4-4 1 15,0-4-2-15,0 1 1 16,4-4-10-16,0-7 0 31</inkml:trace>
        </inkml:traceGroup>
      </inkml:traceGroup>
    </inkml:traceGroup>
    <inkml:traceGroup>
      <inkml:annotationXML>
        <emma:emma xmlns:emma="http://www.w3.org/2003/04/emma" version="1.0">
          <emma:interpretation id="{ABF7F35B-C44E-48EC-A45C-DCCEAA657D9B}" emma:medium="tactile" emma:mode="ink">
            <msink:context xmlns:msink="http://schemas.microsoft.com/ink/2010/main" type="paragraph" rotatedBoundingBox="20182,7656 24076,7716 24060,8716 20166,8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BEEF25-2EA5-4832-9A9A-5E235C78A3B1}" emma:medium="tactile" emma:mode="ink">
              <msink:context xmlns:msink="http://schemas.microsoft.com/ink/2010/main" type="line" rotatedBoundingBox="20182,7656 24076,7716 24060,8716 20166,8655"/>
            </emma:interpretation>
          </emma:emma>
        </inkml:annotationXML>
        <inkml:traceGroup>
          <inkml:annotationXML>
            <emma:emma xmlns:emma="http://www.w3.org/2003/04/emma" version="1.0">
              <emma:interpretation id="{2297A75D-5C44-447F-B195-0BCFE4D49CC7}" emma:medium="tactile" emma:mode="ink">
                <msink:context xmlns:msink="http://schemas.microsoft.com/ink/2010/main" type="inkWord" rotatedBoundingBox="20182,7656 20749,7665 20742,8103 20175,8094"/>
              </emma:interpretation>
            </emma:emma>
          </inkml:annotationXML>
          <inkml:trace contextRef="#ctx0" brushRef="#br1" timeOffset="12490.31">674 3365 13 0,'16'0'6'0,"4"0"5"31,-20 0 1-31,0 0-9 16,-4 0 0-16,-8 11 1 0,-4 6 0 15,-4 4-6-15,-12 1 1 16,-11-1 3-16,-5 0 1 15,0 0-2-15,-3 4 1 0,-1-8-1 16,1 5 1-16,3 2-1 16,0-3 1-16,13-3-1 15,7 0 1-15,8-4-2 16,8 0 0-16,8-3 0 16,16-4 0-16,12 0-1 15,8 0 1-15,7 3 0 16,13 1 0-16,-1-4 0 15,1 7 1-15,-8-3-1 16,-9-8 0-16,-3 4 1 16,-4-3 0-16,-4 3-1 15,-4-4 1-15,-5 1-1 16,-3-1 0-16,0-3-8 0,-4 4 1 16,8-1-2-16,4 5 0 15</inkml:trace>
        </inkml:traceGroup>
        <inkml:traceGroup>
          <inkml:annotationXML>
            <emma:emma xmlns:emma="http://www.w3.org/2003/04/emma" version="1.0">
              <emma:interpretation id="{97CB8AFB-9232-459A-866A-2F9573BF5284}" emma:medium="tactile" emma:mode="ink">
                <msink:context xmlns:msink="http://schemas.microsoft.com/ink/2010/main" type="inkWord" rotatedBoundingBox="22082,8381 23976,7615 24148,8039 22254,8805"/>
              </emma:interpretation>
            </emma:emma>
          </inkml:annotationXML>
          <inkml:trace contextRef="#ctx0" brushRef="#br1" timeOffset="13200.37">2150 4328 25 0,'-8'-3'12'0,"20"6"-15"16,-12-3 22-16,8 0-18 16,0-3 0-16,4-4 0 15,0 0 1-15,8-1-2 16,4-6 0-16,3-3 1 0,1-4 0 16,4-1-1-1,0-2 1-15,-5-5-1 16,-3-2 0-16,0-1 0 15,-4 7 0-15,0 1 0 16,-4-1 0-16,-5 4 0 16,1 0 1-16,-4-1-1 0,-4 5 1 15,-4-1 0-15,0 4 0 16,-4 3 0-16,-4 4 1 16,-4 4-1-16,9-1 0 15,-1 4 0-15,-8 4 0 16,-4 3-1-16,0 3 0 15,-4 1 0-15,-4 0 1 16,0 6-1-16,1 8 0 0,-1 0 0 16,4 3 0-16,4 0 0 15,0 0 0-15,4 1 0 16,4-1 0-16,0 0 0 16,4 4 0-16,4-4 0 15,4 0 0-15,4 4-1 16,4-11 1-16,8-3 0 15,4-1 1-15,8-3-1 0,-9-3 1 16,5-4-4-16,4-3 1 16,12-4-7-16,3-11 0 15</inkml:trace>
          <inkml:trace contextRef="#ctx0" brushRef="#br1" timeOffset="11754.29">3837 3446 26 0,'-16'-7'13'0,"20"7"-13"0,-4-7 17 0,0 7-16 16,4 0 0-16,4 0 0 16,8 4 1-16,4 6-3 0,3-3 1 15,1 7 1-15,0 0 0 16,0 1-1-16,0-1 0 15,-4 0 0-15,-9 3 1 16,1-2 0-16,-12 2 1 16,-4 1-1-16,-7-4 1 0,-9 4-1 15,0-4 1-15,-4 0-1 32,0 0 1-32,0-3-6 15,1-1 0-15,7 4-5 16,4-3 0-16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7:03:16.5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80024B-685A-4F0F-86B8-F7AA5704FAA6}" emma:medium="tactile" emma:mode="ink">
          <msink:context xmlns:msink="http://schemas.microsoft.com/ink/2010/main" type="inkDrawing" rotatedBoundingBox="20148,5276 22494,5205 22496,5250 20149,5321" semanticType="underline" shapeName="Other"/>
        </emma:interpretation>
      </emma:emma>
    </inkml:annotationXML>
    <inkml:trace contextRef="#ctx0" brushRef="#br0">134 1005 23 0,'-20'-7'11'0,"16"18"-10"0,4-11 11 0,0 0-12 15,0 0 0-15,0 0 1 16,0 0 0-16,0 0-1 16,4-8 1-16,-4 8 0 15,0 0 1-15,4 0-1 16,4 0 1-16,4 0 0 16,8 0 0-16,12 0-1 0,3-3 0 15,21 3-1-15,7 0 1 16,1-11-1-16,7 1 1 15,17 3-1-15,3 3 0 32,8 4-1-32,12-3 1 15,-19-1 0-15,3 1 0 0,12-4-1 16,8 3 1-16,8 4 0 16,-8-7 0-16,0 3 0 15,0-3 1-15,-7 4-1 16,-13 3 1-16,-8-4-1 15,-11 4 0-15,-9 7 0 0,-11-7 1 16,-5 7-1-16,-11 0 0 16,-4-3 1-16,-13 0 0 15,-3-1 0-15,-4-3 0 0,0-7-1 16,-8 0 0-16,0-7-8 16,-4 3 0-16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7:03:25.6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C51EA3-1EE7-4331-B513-18CB9C261653}" emma:medium="tactile" emma:mode="ink">
          <msink:context xmlns:msink="http://schemas.microsoft.com/ink/2010/main" type="inkDrawing" rotatedBoundingBox="20312,7843 23947,7878 23946,7943 20311,7907" semanticType="underline" shapeName="Other">
            <msink:sourceLink direction="with" ref="{CD37BE01-5778-481A-B99B-BCFE2C4B9197}"/>
          </msink:context>
        </emma:interpretation>
      </emma:emma>
    </inkml:annotationXML>
    <inkml:trace contextRef="#ctx0" brushRef="#br0">1 50 9 0,'-8'0'4'0,"8"3"-2"0,0-3 5 15,0 0-3-15,4 0 1 16,4 0 1-16,4 0 0 15,0-7-8-15,4 4 0 0,3 3 6 32,9-4 1-32,8-3-4 15,8 0 1-15,-1 0-1 0,5 0 1 16,11 0-2-16,13 0 1 16,3 4-1-16,20 3 0 0,-3 7-1 15,7-7 1-15,16 3 0 16,8 4 1-16,12 4-1 15,0-4 0-15,8 0 0 16,4 3 1-16,8 1-1 0,-9-4 0 31,5-3 0-31,0-1 1 16,4-3-1-16,-20 0 0 16,-4 0 0-16,-8 0 0 15,-4-3 0-15,-4 6 1 0,-12-3-1 16,-16 0 0-16,-7 0 0 15,-9 4 1-15,-7-8-1 16,-5 4 0-16,-11-3 0 16,-5 3 0-16,-11-4 0 15,-4-3 0-15,-8 3 1 0,0 1 1 16,-4-4-2-16,-5 3 0 16,-7-3-7-16,4 0 0 15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19:27:57.417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0008" units="cm"/>
      <inkml:brushProperty name="height" value="0.10008" units="cm"/>
      <inkml:brushProperty name="fitToCurve" value="1"/>
    </inkml:brush>
  </inkml:definitions>
  <inkml:traceGroup>
    <inkml:annotationXML>
      <emma:emma xmlns:emma="http://www.w3.org/2003/04/emma" version="1.0">
        <emma:interpretation id="{C87DE2E9-F9A6-45BC-8266-96F4BE5C4B0D}" emma:medium="tactile" emma:mode="ink">
          <msink:context xmlns:msink="http://schemas.microsoft.com/ink/2010/main" type="inkDrawing"/>
        </emma:interpretation>
      </emma:emma>
    </inkml:annotationXML>
    <inkml:trace contextRef="#ctx0" brushRef="#br0">31 1336 20 0,'2'8'10'0,"0"6"-7"0,-2-7 10 16,2-2-12 0,0 4 0-16,0 0 1 15,0-1 1-15,2 6-4 16,-2 0 1-16,1 6 1 16,1-2 1-16,0 2-1 15,-2 1 1-15,2 3-2 0,0-1 1 16,0-1 0-16,0 4 0 15,0 2 0-15,0-4 0 16,2 3-1-16,4 3 1 0,0 1 0 16,0 3 0-16,-2 2-1 15,-2-3 1-15,-2 2-1 16,2 1 1-16,1-5-1 16,1 6 0-16,0-1-1 15,2 0 1-15,-2 5 0 16,0 1 0-16,0-2 0 0,0 1 0 15,-2-5-1-15,2 4 0 32,-2 1 1-32,-2-1 0 15,0 4-1-15,0-2 1 16,1 3 0-16,1-2 0 16,2-7 0-16,4 6 1 0,-2 3-2 15,0 1 1-15,0-2 0 16,2 5 0-16,0-2-1 15,1-9 0-15,1 3 1 16,0 4 0-16,2 0 0 0,2 2 0 16,0 2 0-16,-1 3 0 15,3-14 0-15,0 7 1 16,-4 4-1-16,-4 6 0 16,0-7 0-16,0 2 0 15,-1 3 0-15,3-13 0 0,2 5-1 16,0 2 1-16,0 7-1 15,0-7 1-15,1 4 0 16,1-1 0-16,4-14 0 16,2 7 0-16,-2 2 0 15,-1 8 0-15,1-6 0 16,-2 2 0 0,-4-1 0-16,2-8 1 15,-1 4-1-15,-1 3 0 0,0-1 0 16,2 6 0-16,2 0-1 15,1-4 1-15,1-12 0 16,6 6 1-16,0 1-1 16,-3 6 0-16,0-4 0 15,1 2 1-15,-4-3-1 16,-1-12 1-16,3 3-1 16,2 3 0-16,0 0 0 0,-1 2 0 15,5-2-1-15,2-2 1 16,1-1-1-16,1-1 1 15,-6-1-1-15,-1-2 1 16,3-16 0 0,2 6 0-16,1 0 0 15,3-1 0-15,2 3 0 16,1 1 0-16,-3 0 0 16,-6-1 0-16,1 2 0 15,1-5 0-15,4 0 0 16,1-2 0-16,1 0 0 0,3-2 0 15,1 1 0-15,-8-3 1 16,-3 0-1-16,3-1 0 16,2 0 0-16,1-1 0 0,3-2 0 15,-1-3 0-15,1-2 0 16,-4 0 0-16,-5 1 0 16,1-1 0-16,0-2 0 15,3 1 1-15,-1 0-1 16,-1 0 0-16,5-2 0 0,0-2 0 15,-1-2 0-15,-7 0 1 16,0 0-1-16,3-4 1 31,1 1-1-31,0-2 1 16,-1-2-1-16,5-2 1 0,2-2-1 16,-5-3 1-16,-3 3-1 15,1-3 0-15,1-3 0 16,2-3 0-16,-3-6 1 15,6 0 0-15,1-4-1 16,-1 8 0-16,-7 1 0 16,0-5 1-16,-3-1-1 0,5 2 1 15,0-8-1-15,-1-2 1 16,7 0-1-16,-1-6 1 16,-1 8-1-16,-4-8 1 15,-7 4-1-15,1-1 0 0,0-1 0 16,1-4 1-16,-1-4-1 15,-2 9 1-15,0-3-1 16,-1-4 0-16,7 1 0 16,2-2 1-16,-5-2-1 15,-5-2 0-15,-2 6 0 32,0-3 0-32,-1 2 0 0,3-3 1 15,0 1-1-15,-2-2 1 0,-2 5-1 16,-1 1 0-16,1-4 0 15,4 0 1-15,2 0-1 16,-3 1 0-16,1-4 0 16,-2 4 0-16,-2-1 0 15,-6 1 0-15,1-3 0 16,1 0 1-16,-2 3-2 16,0 3 1-16,0-5 0 15,0 4 1-15,-1 1-1 0,3 0 1 16,0-2-1-16,0 0 1 15,-4 5-1-15,0-3 0 0,0 2 0 32,-2 5 0-32,1-4 0 15,3-1 0-15,0-4 0 16,-2 1 0-16,2 4 0 16,0-4 0-16,2 5 0 15,-3-1 0-15,-1-3 0 0,-2 0 1 16,-2 0-1-16,-2 2 0 15,0 5 1-15,-2 0 0 16,2-3-1-16,0 6 0 16,2-3 0-16,0 0 0 15,0-3 0-15,-1 1 0 0,-1 6 0 16,2-2 0-16,0-1 0 16,4 1 0-16,-2 0 0 15,2 0 0-15,0 0 0 16,-2-1 0-16,0-1 0 0,-1 7 0 31,1-2 0-31,0 0 1 16,0-3-1-16,2 7 0 15,0-2 0-15,0 3 0 16,-2-3 0-16,2 2 0 0,-3 0 0 16,-1-3 0-16,2 1 0 15,0 4 0-15,-2 0 0 16,2 0 0-16,-2 0 0 15,-2 6 1-15,0 0-1 16,-2-4 0-16,-2 2 0 0,2-1 1 16,0 5-1-16,-2-2 0 15,0 2-1-15,0-1 1 16,0 2-2-16,-2-1 0 16,2 4-2-16,-2 1 0 0,0 4-7 15,2 1 1-15,3 0-1 16,3-2 1-16</inkml:trace>
    <inkml:trace contextRef="#ctx0" brushRef="#br1" timeOffset="20126.49">638 5534 17 0,'2'-3'8'0,"2"3"-5"0,-4 0 9 15,0 0-12-15,0 0 1 32,0 0 0-32,4-2 1 15,0 2-2-15,0 0 0 0,0 0 1 16,2 0 0-16,0 0 0 15,2-2 0-15,2 2-1 16,-2 0 1-16,0 0-1 16,0 0 0-16,0 0 0 0,1 0 0 15,1 0 0-15,0 0 0 16,0 0 0-16,0 2 1 16,0-2-1-16,0 0 0 15,2 2 0-15,0-2 0 0,-3 0 0 16,-1 0 0-16,0 0 0 15,0-2 0-15,0 2 0 32,0-2 1-32,0 1-1 15,0-1 1-15,0 0-1 16,2 0 0-16,0 2 0 16,0 0 0-16,-1 0 0 15,1-1 0-15,0-1 0 0,0 2 0 16,2 0 0-16,-2-2 0 15,0 0 0-15,-2 2 0 0,2-1 0 16,-2 1 1-16,-1 0-1 16,1-2 0-16,0 2 0 15,-1 0 0-15,1 0 0 16,2 0 0-16,0 0-1 16,0 0 1-16,0 2 0 15,0-2 0-15,-2 1 0 0,-1-1 0 16,3 0 0-16,-2 0 0 15,0 0 0-15,-2 0 0 16,0-1 0-16,-2-1 0 16,2 2 0-1,0 0 0-15,0-2 0 16,0 2 0-16,0-2 0 16,2 1 0-16,-2 1 0 15,1 0 1-15,1 0-2 16,0 0 1-16,-2 0 0 0,2 0 0 15,0 0 0-15,-2 0 0 16,2 0 0-16,0 0 0 16,0 0 0-16,0 0 0 15,0 0 0-15,0 0 0 16,-1 0 0-16,1 0 0 0,-2 0 0 16,0 0 0-16,0 0-1 15,0 1 1-15,2-1 0 16,0 2 0-16,0 0 0 15,0 0 0-15,2-1 0 0,0-1 0 16,-2 0 0-16,1 0 1 16,-1 0-1-16,0 0 0 15,0 0-1-15,0 0 1 16,-2 0 0-16,0 0 1 31,-2 0-1-31,0 0 0 16,0 0 0-16,0 0 0 15,2 0 0-15,0 0 1 0,0-1-1 16,0-1 0-16,-1 2 0 16,3 0 0-16,0 0 0 15,2 0 0-15,-2 0 0 16,0 0 0-16,0 0 0 16,0 0 0-16,0 0 0 0,0 0 0 15,0 0 0-15,0 0 0 0,-1 0 0 16,1 0 0-16,0 0-1 15,0 0 1-15,0 2 0 32,0-1 0-32,0 1 0 15,0 0 0-15,0 0-1 16,2-1 1-16,0 1 0 16,-2 0 1-16,-1 0-1 15,3-1 0-15,-2 1 0 0,2 0 0 16,-2-2 0-16,0 0 1 15,0 0-1-15,0 0 0 16,0 0 0-16,-2 0 0 0,0 0 0 16,0 0 0-16,0 0 0 15,-1 0 0-15,1 3 0 16,2-1 0-16,-2-1 0 16,2 1 0-16,0 0 0 15,0-2 0-15,0 0 0 16,0 2 1-16,0-2-1 0,2 0 0 15,0 1 0-15,-1 1 0 16,1-2 0-16,-2 2 0 16,0 0 0-16,0-1 0 15,0 3 0-15,0-2 0 0,0-1 0 16,-2 1 0-16,2 0 0 16,0 0 0-16,0-1 0 15,-1 1 1-15,1-2-1 31,2 2 0-31,-2-2 0 16,2 3 0-16,-2-2 0 0,2 1 0 16,-2 0 0-16,2 0 0 15,-2 0 0-15,-2-1 0 16,0-1 0-16,-1 0 0 0,5 2 0 16,-2 0 0-16,0-2 0 15,2 0 0-15,0 0 0 16,2 0 0-16,0 0 0 15,0 0 0 1,-1 2 0-16,1-1 0 16,0 3 0-16,0-2 0 15,0-1 0-15,0 1 0 16,-2 0 0-16,2 0 0 16,0 1 0-16,-1 1 0 15,1-2 0-15,0 0 0 0,0-2 0 16,0 2 0-16,0-2 0 15,0 2 0-15,0-1 0 16,-1-1 0-16,1 0 0 16,0-1 0-16,2 1 0 15,0 1 0-15,2-1 0 0,0 0 0 16,1 0 0-16,1 2 0 16,-2 0 0-16,0 0 0 15,0-1 0-15,2 1 0 16,-1 2 0-16,1-2 0 0,0-1 0 15,2 1 0-15,-2 0 0 16,-3-2 0-16,1 2 0 16,0-2 0-16,0 0 0 31,2 0 0-31,2 0 0 16,-1 1 0-16,3-2 0 0,-2 1 0 31,10 3-1-31,-3-1 1 15,1 0 0-15,-2-1 0 16,-3 2 0-16,-1-3 0 0,0 0 0 16,0 0 0-16,2 0 0 15,-1 0 0-15,2 2 0 16,-1-2 0-16,0 0 0 16,1 2 1-16,3-1-1 0,0 1 0 15,-5-2 0-15,1 0 0 16,0-2 0-16,2 2 0 31,1 0 0-31,1 0 0 16,0 0 0-16,-2 2 0 0,-1 0 0 15,3 0 0-15,4 1 0 16,-5-1 0-16,-3-2 0 16,0 0 1-16,2-2-2 15,1 2 1-15,1 0 0 16,0 0 0-16,0 4 0 15,-3-3 0-15,3 3 0 16,4-2 0-16,-3-2 0 0,-5 0 0 16,0 0 0-16,0 0 0 15,1-2 0-15,3 0 0 0,0 2 0 16,-1 0 1-16,1 0-2 16,2 0 1-16,0 4 0 15,-1-2 0-15,-1-2 0 16,-2 0 1-16,-1 0-2 15,3 0 1-15,2 0 0 16,0 0 1-16,-1 0-2 16,1 0 1-1,0 0 0-15,-1 0 0 16,1 1 0-16,-2-1 1 16,-1 0-1-16,5-1 0 15,2-1 0-15,1 0 0 0,1 2 0 16,2 0 0-16,-1-2-1 15,-1 2 1-15,-1-2 0 16,1-1 0-16,2 1 0 16,-1 2 0-16,1 0 0 15,0 0 0-15,-1 2 0 16,-1-2 1-16,-5 0-1 0,0 0 0 16,1 0 0-16,1-4 1 15,5 3-1-15,-2 1 0 16,-3 0 0-16,3 0 0 0,0-2 0 31,-7 0 1-31,1-1-1 16,2 1 0-16,3 0 0 15,-3-1 0-15,0 2 0 16,-3-1 0-16,-3 2 0 0,2 2 0 16,0-1 0-16,-1-1 0 15,-3 0 0-15,-2 0 0 16,-2 0 0-16,-1-1 0 15,-1 1 0-15,0 0 0 16,0-2 0-16,0 0 1 16,-1 0-1-16,-1 1 0 0,0 1 0 15,0 0 0-15,-2 0 0 16,0 0 0-16,-2 1 0 16,-1-1 0-16,-1 0-1 0,-2 0 1 15,0 0-7-15,0-1 0 16</inkml:trace>
    <inkml:trace contextRef="#ctx0" brushRef="#br0">31 1336 20 0,'2'8'10'0,"0"6"-7"0,-2-7 10 16,2-2-12 0,0 4 0-16,0 0 1 15,0-1 1-15,2 6-4 16,-2 0 1-16,1 6 1 16,1-2 1-16,0 2-1 15,-2 1 1-15,2 3-2 0,0-1 1 16,0-1 0-16,0 4 0 15,0 2 0-15,0-4 0 16,2 3-1-16,4 3 1 0,0 1 0 16,0 3 0-16,-2 2-1 15,-2-3 1-15,-2 2-1 16,2 1 1-16,1-5-1 16,1 6 0-16,0-1-1 15,2 0 1-15,-2 5 0 16,0 1 0-16,0-2 0 0,0 1 0 15,-2-5-1-15,2 4 0 32,-2 1 1-32,-2-1 0 15,0 4-1-15,0-2 1 16,1 3 0-16,1-2 0 16,2-7 0-16,4 6 1 0,-2 3-2 15,0 1 1-15,0-2 0 16,2 5 0-16,0-2-1 15,1-9 0-15,1 3 1 16,0 4 0-16,2 0 0 0,2 2 0 16,0 2 0-16,-1 3 0 15,3-14 0-15,0 7 1 16,-4 4-1-16,-4 6 0 16,0-7 0-16,0 2 0 15,-1 3 0-15,3-13 0 0,2 5-1 16,0 2 1-16,0 7-1 15,0-7 1-15,1 4 0 16,1-1 0-16,4-14 0 16,2 7 0-16,-2 2 0 15,-1 8 0-15,1-6 0 16,-2 2 0 0,-4-1 0-16,2-8 1 15,-1 4-1-15,-1 3 0 0,0-1 0 16,2 6 0-16,2 0-1 15,1-4 1-15,1-12 0 16,6 6 1-16,0 1-1 16,-3 6 0-16,0-4 0 15,1 2 1-15,-4-3-1 16,-1-12 1-16,3 3-1 16,2 3 0-16,0 0 0 0,-1 2 0 15,5-2-1-15,2-2 1 16,1-1-1-16,1-1 1 15,-6-1-1-15,-1-2 1 16,3-16 0 0,2 6 0-16,1 0 0 15,3-1 0-15,2 3 0 16,1 1 0-16,-3 0 0 16,-6-1 0-16,1 2 0 15,1-5 0-15,4 0 0 16,1-2 0-16,1 0 0 0,3-2 0 15,1 1 0-15,-8-3 1 16,-3 0-1-16,3-1 0 16,2 0 0-16,1-1 0 0,3-2 0 15,-1-3 0-15,1-2 0 16,-4 0 0-16,-5 1 0 16,1-1 0-16,0-2 0 15,3 1 1-15,-1 0-1 16,-1 0 0-16,5-2 0 0,0-2 0 15,-1-2 0-15,-7 0 1 16,0 0-1-16,3-4 1 31,1 1-1-31,0-2 1 16,-1-2-1-16,5-2 1 0,2-2-1 16,-5-3 1-16,-3 3-1 15,1-3 0-15,1-3 0 16,2-3 0-16,-3-6 1 15,6 0 0-15,1-4-1 16,-1 8 0-16,-7 1 0 16,0-5 1-16,-3-1-1 0,5 2 1 15,0-8-1-15,-1-2 1 16,7 0-1-16,-1-6 1 16,-1 8-1-16,-4-8 1 15,-7 4-1-15,1-1 0 0,0-1 0 16,1-4 1-16,-1-4-1 15,-2 9 1-15,0-3-1 16,-1-4 0-16,7 1 0 16,2-2 1-16,-5-2-1 15,-5-2 0-15,-2 6 0 32,0-3 0-32,-1 2 0 0,3-3 1 15,0 1-1-15,-2-2 1 0,-2 5-1 16,-1 1 0-16,1-4 0 15,4 0 1-15,2 0-1 16,-3 1 0-16,1-4 0 16,-2 4 0-16,-2-1 0 15,-6 1 0-15,1-3 0 16,1 0 1-16,-2 3-2 16,0 3 1-16,0-5 0 15,0 4 1-15,-1 1-1 0,3 0 1 16,0-2-1-16,0 0 1 15,-4 5-1-15,0-3 0 0,0 2 0 32,-2 5 0-32,1-4 0 15,3-1 0-15,0-4 0 16,-2 1 0-16,2 4 0 16,0-4 0-16,2 5 0 15,-3-1 0-15,-1-3 0 0,-2 0 1 16,-2 0-1-16,-2 2 0 15,0 5 1-15,-2 0 0 16,2-3-1-16,0 6 0 16,2-3 0-16,0 0 0 15,0-3 0-15,-1 1 0 0,-1 6 0 16,2-2 0-16,0-1 0 16,4 1 0-16,-2 0 0 15,2 0 0-15,0 0 0 16,-2-1 0-16,0-1 0 0,-1 7 0 31,1-2 0-31,0 0 1 16,0-3-1-16,2 7 0 15,0-2 0-15,0 3 0 16,-2-3 0-16,2 2 0 0,-3 0 0 16,-1-3 0-16,2 1 0 15,0 4 0-15,-2 0 0 16,2 0 0-16,-2 0 0 15,-2 6 1-15,0 0-1 16,-2-4 0-16,-2 2 0 0,2-1 1 16,0 5-1-16,-2-2 0 15,0 2-1-15,0-1 1 16,0 2-2-16,-2-1 0 16,2 4-2-16,-2 1 0 0,0 4-7 15,2 1 1-15,3 0-1 16,3-2 1-16</inkml:trace>
    <inkml:trace contextRef="#ctx0" brushRef="#br1" timeOffset="20126.49">638 5534 17 0,'2'-3'8'0,"2"3"-5"0,-4 0 9 15,0 0-12-15,0 0 1 32,0 0 0-32,4-2 1 15,0 2-2-15,0 0 0 0,0 0 1 16,2 0 0-16,0 0 0 15,2-2 0-15,2 2-1 16,-2 0 1-16,0 0-1 16,0 0 0-16,0 0 0 0,1 0 0 15,1 0 0-15,0 0 0 16,0 0 0-16,0 2 1 16,0-2-1-16,0 0 0 15,2 2 0-15,0-2 0 0,-3 0 0 16,-1 0 0-16,0 0 0 15,0-2 0-15,0 2 0 32,0-2 1-32,0 1-1 15,0-1 1-15,0 0-1 16,2 0 0-16,0 2 0 16,0 0 0-16,-1 0 0 15,1-1 0-15,0-1 0 0,0 2 0 16,2 0 0-16,-2-2 0 15,0 0 0-15,-2 2 0 0,2-1 0 16,-2 1 1-16,-1 0-1 16,1-2 0-16,0 2 0 15,-1 0 0-15,1 0 0 16,2 0 0-16,0 0-1 16,0 0 1-16,0 2 0 15,0-2 0-15,-2 1 0 0,-1-1 0 16,3 0 0-16,-2 0 0 15,0 0 0-15,-2 0 0 16,0-1 0-16,-2-1 0 16,2 2 0-1,0 0 0-15,0-2 0 16,0 2 0-16,0-2 0 16,2 1 0-16,-2 1 0 15,1 0 1-15,1 0-2 16,0 0 1-16,-2 0 0 0,2 0 0 15,0 0 0-15,-2 0 0 16,2 0 0-16,0 0 0 16,0 0 0-16,0 0 0 15,0 0 0-15,0 0 0 16,-1 0 0-16,1 0 0 0,-2 0 0 16,0 0 0-16,0 0-1 15,0 1 1-15,2-1 0 16,0 2 0-16,0 0 0 15,0 0 0-15,2-1 0 0,0-1 0 16,-2 0 0-16,1 0 1 16,-1 0-1-16,0 0 0 15,0 0-1-15,0 0 1 16,-2 0 0-16,0 0 1 31,-2 0-1-31,0 0 0 16,0 0 0-16,0 0 0 15,2 0 0-15,0 0 1 0,0-1-1 16,0-1 0-16,-1 2 0 16,3 0 0-16,0 0 0 15,2 0 0-15,-2 0 0 16,0 0 0-16,0 0 0 16,0 0 0-16,0 0 0 0,0 0 0 15,0 0 0-15,0 0 0 0,-1 0 0 16,1 0 0-16,0 0-1 15,0 0 1-15,0 2 0 32,0-1 0-32,0 1 0 15,0 0 0-15,0 0-1 16,2-1 1-16,0 1 0 16,-2 0 1-16,-1 0-1 15,3-1 0-15,-2 1 0 0,2 0 0 16,-2-2 0-16,0 0 1 15,0 0-1-15,0 0 0 16,0 0 0-16,-2 0 0 0,0 0 0 16,0 0 0-16,0 0 0 15,-1 0 0-15,1 3 0 16,2-1 0-16,-2-1 0 16,2 1 0-16,0 0 0 15,0-2 0-15,0 0 0 16,0 2 1-16,0-2-1 0,2 0 0 15,0 1 0-15,-1 1 0 16,1-2 0-16,-2 2 0 16,0 0 0-16,0-1 0 15,0 3 0-15,0-2 0 0,0-1 0 16,-2 1 0-16,2 0 0 16,0 0 0-16,0-1 0 15,-1 1 1-15,1-2-1 31,2 2 0-31,-2-2 0 16,2 3 0-16,-2-2 0 0,2 1 0 16,-2 0 0-16,2 0 0 15,-2 0 0-15,-2-1 0 16,0-1 0-16,-1 0 0 0,5 2 0 16,-2 0 0-16,0-2 0 15,2 0 0-15,0 0 0 16,2 0 0-16,0 0 0 15,0 0 0 1,-1 2 0-16,1-1 0 16,0 3 0-16,0-2 0 15,0-1 0-15,0 1 0 16,-2 0 0-16,2 0 0 16,0 1 0-16,-1 1 0 15,1-2 0-15,0 0 0 0,0-2 0 16,0 2 0-16,0-2 0 15,0 2 0-15,0-1 0 16,-1-1 0-16,1 0 0 16,0-1 0-16,2 1 0 15,0 1 0-15,2-1 0 0,0 0 0 16,1 0 0-16,1 2 0 16,-2 0 0-16,0 0 0 15,0-1 0-15,2 1 0 16,-1 2 0-16,1-2 0 0,0-1 0 15,2 1 0-15,-2 0 0 16,-3-2 0-16,1 2 0 16,0-2 0-16,0 0 0 31,2 0 0-31,2 0 0 16,-1 1 0-16,3-2 0 0,-2 1 0 31,10 3-1-31,-3-1 1 15,1 0 0-15,-2-1 0 16,-3 2 0-16,-1-3 0 0,0 0 0 16,0 0 0-16,2 0 0 15,-1 0 0-15,2 2 0 16,-1-2 0-16,0 0 0 16,1 2 1-16,3-1-1 0,0 1 0 15,-5-2 0-15,1 0 0 16,0-2 0-16,2 2 0 31,1 0 0-31,1 0 0 16,0 0 0-16,-2 2 0 0,-1 0 0 15,3 0 0-15,4 1 0 16,-5-1 0-16,-3-2 0 16,0 0 1-16,2-2-2 15,1 2 1-15,1 0 0 16,0 0 0-16,0 4 0 15,-3-3 0-15,3 3 0 16,4-2 0-16,-3-2 0 0,-5 0 0 16,0 0 0-16,0 0 0 15,1-2 0-15,3 0 0 0,0 2 0 16,-1 0 1-16,1 0-2 16,2 0 1-16,0 4 0 15,-1-2 0-15,-1-2 0 16,-2 0 1-16,-1 0-2 15,3 0 1-15,2 0 0 16,0 0 1-16,-1 0-2 16,1 0 1-1,0 0 0-15,-1 0 0 16,1 1 0-16,-2-1 1 16,-1 0-1-16,5-1 0 15,2-1 0-15,1 0 0 0,1 2 0 16,2 0 0-16,-1-2-1 15,-1 2 1-15,-1-2 0 16,1-1 0-16,2 1 0 16,-1 2 0-16,1 0 0 15,0 0 0-15,-1 2 0 16,-1-2 1-16,-5 0-1 0,0 0 0 16,1 0 0-16,1-4 1 15,5 3-1-15,-2 1 0 16,-3 0 0-16,3 0 0 0,0-2 0 31,-7 0 1-31,1-1-1 16,2 1 0-16,3 0 0 15,-3-1 0-15,0 2 0 16,-3-1 0-16,-3 2 0 0,2 2 0 16,0-1 0-16,-1-1 0 15,-3 0 0-15,-2 0 0 16,-2 0 0-16,-1-1 0 15,-1 1 0-15,0 0 0 16,0-2 0-16,0 0 1 16,-1 0-1-16,-1 1 0 0,0 1 0 15,0 0 0-15,-2 0 0 16,0 0 0-16,-2 1 0 16,-1-1 0-16,-1 0-1 0,-2 0 1 15,0 0-7-15,0-1 0 16</inkml:trace>
    <inkml:trace contextRef="#ctx0" brushRef="#br1" timeOffset="-23857.83">2534 176 17 0,'-2'5'8'0,"2"-12"-1"16,0 7 9-16,0 0-15 15,0 0 0-15,2 4 1 16,-2-1 1 0,0 4-4-16,0 5 1 15,0 2 1-15,0 6 1 16,-2 3 0-16,0 1 0 16,2 4-1-16,-2 3 1 0,2 5-1 15,0 6 1-15,0 3-1 16,-2 1 0-16,0 6-1 15,0 2 1-15,2 6-1 16,-2 4 0-16,-2 5 0 0,0 1 0 16,2 10 0-16,-2 3 0 15,0 5 0-15,2 3 0 16,-2 4 0-16,2 3 1 16,2 3-1-16,0 6 0 0,-2-2 0 15,2 3 1-15,0 3-2 16,0 3 1-16,0 7 0 15,0 3 0-15,2-4 0 32,0 3 0-32,2-2-1 0,0 5 1 0,0 5 0 15,2-3 1-15,-2 1-1 16,0-4 0-16,0 11 0 0,0 0 0 16,-2 4 0-16,-2-1 0 31,0-7 0-31,-2 1 1 15,0-6-1-15,-2 8 0 0,0-4 0 16,2-9 0-16,-4 8 0 16,2-8 0-16,0-13 0 15,-2 8 0-15,0-5 0 16,2-16 0-16,0 3-1 0,-2-5 1 16,2-2-1-16,0-18 1 15,2 0-3-15,0-2 0 16,0-3-6-16,4-12 0 15</inkml:trace>
    <inkml:trace contextRef="#ctx0" brushRef="#br2" timeOffset="20845.75">5851 5505 16 0,'2'0'8'0,"-2"1"-1"0,0-1 7 16,0 0-13-16,2 0 0 15,0 2 1-15,4 0 0 0,0 0-3 16,2 1 1-16,2 1 1 15,0-1 1-15,2 1-1 16,2-1 0-16,-2 4-1 16,0-2 1-16,-1 2-1 0,1 2 1 15,0-4-1-15,0 2 1 16,0 1-1-16,0-1 0 16,0-2 0-16,-2 4 0 15,0-2 0-15,-2 1 1 16,-2-3-1-1,0 1 0-15,-3-3 0 16,1 1 1-16,-2-2 0 16,-2-1 0-16,-2 3-1 15,0-2 1-15,-1-1-1 16,-1 1 0-16,-2 0 0 16,0 1 0-16,-2 2-1 0,0-2 0 15,0 3 0-15,-2-1 1 16,4 2-1-16,0 0 1 15,-2 1 0-15,0-1 0 0,0 0 0 16,0 0 0-16,0 0 1 16,0 2 0-16,2-3 0 15,1 0 0-15,-1-3-1 16,2 1 1-16,0-1-8 16,2 1 0-16</inkml:trace>
    <inkml:trace contextRef="#ctx0" brushRef="#br2" timeOffset="30552.59">5947 6062 19 0,'0'-2'9'0,"2"6"-3"0,-2-4 10 16,0 0-14-16,0 0 1 16,0 0 2-16,0 0 1 31,0 0-6-31,0 2 0 0,0 1 4 16,0 3 0-16,0 2-1 15,2-1 0-15,2 4-2 16,0-2 0-16,4 6-1 15,0-4 1-15,2 2-1 16,0 0 0-16,1 2 0 16,-3-1 1-16,0 2-1 15,2-2 1-15,2 0-1 16,-4-4 0-16,-2-1 1 16,0-1 0-16,0-1-1 15,-1-1 1-15,-1 0 0 0,-2-1 0 31,2-3 0-31,-4 0 0 0,2-1-2 0,-2-1 0 16,-2 0-6-16,-2-1 1 16,4-3-5-1,0-1 0-15</inkml:trace>
    <inkml:trace contextRef="#ctx0" brushRef="#br2" timeOffset="31018.96">5900 6279 25 0,'-2'2'12'0,"4"-2"-8"16,-2 0 16-16,2-2-18 15,2 0 1-15,0-4 1 16,2 0 0-16,0-1-5 15,3 0 0-15,1-2 4 16,2-3 0-16,2 1-2 16,0 2 1-16,0-2-1 15,3-2 0-15,-1-2 0 0,-2 5 0 16,0-2 0-16,-2 3 0 16,-1 2-1-16,-1-4 1 15,-2 3-1-15,-2 0 1 16,-2 1-5-16,0 2 1 0,-4-1-8 15,0 3 0-15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2:28:17.7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3D686D4-A42F-4ECD-A6FC-27DE96C46346}" emma:medium="tactile" emma:mode="ink">
          <msink:context xmlns:msink="http://schemas.microsoft.com/ink/2010/main" type="writingRegion" rotatedBoundingBox="20345,12270 20908,12270 20908,12804 20345,12804"/>
        </emma:interpretation>
      </emma:emma>
    </inkml:annotationXML>
    <inkml:traceGroup>
      <inkml:annotationXML>
        <emma:emma xmlns:emma="http://www.w3.org/2003/04/emma" version="1.0">
          <emma:interpretation id="{E5C81ED5-E4AE-4C96-8727-676198A892A2}" emma:medium="tactile" emma:mode="ink">
            <msink:context xmlns:msink="http://schemas.microsoft.com/ink/2010/main" type="paragraph" rotatedBoundingBox="20345,12270 20908,12270 20908,12804 20345,12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0C8264-A925-4145-96DA-E6462E4CA17F}" emma:medium="tactile" emma:mode="ink">
              <msink:context xmlns:msink="http://schemas.microsoft.com/ink/2010/main" type="line" rotatedBoundingBox="20345,12270 20908,12270 20908,12804 20345,12804"/>
            </emma:interpretation>
          </emma:emma>
        </inkml:annotationXML>
        <inkml:traceGroup>
          <inkml:annotationXML>
            <emma:emma xmlns:emma="http://www.w3.org/2003/04/emma" version="1.0">
              <emma:interpretation id="{25B25EB4-C562-4A55-ACE0-FB2C059A8AA4}" emma:medium="tactile" emma:mode="ink">
                <msink:context xmlns:msink="http://schemas.microsoft.com/ink/2010/main" type="inkWord" rotatedBoundingBox="20345,12270 20908,12270 20908,12804 20345,12804"/>
              </emma:interpretation>
            </emma:emma>
          </inkml:annotationXML>
          <inkml:trace contextRef="#ctx0" brushRef="#br0">101 39 20 0,'0'-18'10'0,"4"6"-6"16,-4 12 11-16,0-11-14 15,4 11 0-15,0 0 1 16,-4 0 0-16,4 4-3 16,-4 0 1-1,-8 14 2 1,4-6 1-16,0 6-1 15,-5 5 0-15,-3 3-1 16,-1 7 1-16,0-3-1 0,5-4 0 16,0 4-1-1,-5 0 0-15,5 4 0 0,-1-1 0 16,5-3 0-16,0 4 0 16,4-8 0-16,4 0 1 15,4-3-1-15,1-5 0 16,3-3 1-16,5-7 0 15,0-8-1-15,0-4 1 16,-5-3-1-16,1-5 1 16,4 1-1-16,0-4 1 15,-1-3-1-15,1-1 1 0,0 0-1 16,0-7 0-16,4 7 0 16,0 1 1-16,0-1-1 15,0-3 0-15,0-1-1 16,-4-7 1-16,0 8 0 15,-5-1 0-15,1 1-1 16,-5 0 1-16,5-1 0 16,-5 1 0-16,1 3 0 15,-5 4 0-15,0 4-1 16,0 0 1-16,-4 3 0 16,0 8 0-16,0 0-1 15,-4 4 1-15,4 4-1 16,-4 3 1-16,0 4-1 15,-1-4 1-15,1 0 0 16,4 4 0-16,-4 0 0 16,0 0 0-16,-5 4-1 0,5-1 1 15,0-3 0-15,0 0 1 16,0 4-1-16,-1 0 1 16,5 3-1-16,0 4 0 15,0 0 0-15,0 0 1 16,0 4-1-16,0-7 0 15,0-5 0-15,0 5 0 16,9-1 0-16,-1-3 0 16,9-8 0-16,0 0 1 15,4 0 0-15,0-3 0 16,4-4-1-16,0-1 0 0,0-3-9 16,5-7 0-16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9T22:30:46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16492 5239 29 0,'-9'-24'14'0,"-18"8"-16"0,21 5 14 0,-6-2-14 16,-9-3 1-16,-8-2 0 15,-4-3 0-15,-9 0 1 16,-8-3 1-16,-1 3-1 15,-8-6 1-15,-10-2 0 16,-11-3 1-16,-7 3 1 16,7 0 1-16,-9 0-1 15,-7 0 0-15,-2 2-1 16,-3 11 0-16,3 3-1 16,-9-3 1-16,-15 0-3 15,6 3 1-15,-15-3-1 16,-12 6 1-16,6 2 0 15,-9 0 0-15,-6 3 0 16,12 2 0-16,-3 0 1 16,-2 3 0-16,2 6-1 0,0-1 1 15,0 0-1 1,0 3 1-16,9 3-1 0,-6 7 0 16,-3 3 0-16,12 6 0 15,0-1 0-15,3 6 0 16,3 8-1-16,6-1 1 15,12-1 0-15,-3 6 0 16,6 1-1-16,-3-2 1 16,11 7 0-16,10 0 0 15,3 14-1-15,-1-1 1 0,4 6-1 16,6-5 1-16,2 12-1 16,7 1 1-16,8 8-1 15,7 2 1-15,2 0-1 16,3 3 1-16,7 6-1 15,5-6 1-15,6 2-1 16,9-5 1-16,9 3-1 16,6 3 0-16,9 0 0 15,9-3 1-15,0 0-1 16,9-3 0-16,9-5 0 16,11 8 1-16,13-5 0 15,5-1 0-15,4-2-1 16,5-8 1-16,10 0 0 15,8 3 0-15,15-8 0 16,-6-3 0-16,9-5 0 16,12 2 0-16,1-7 0 15,2-8 0-15,9-1 0 0,2 1 0 16,1-1 0-16,6-10 0 16,9 1 0-16,-3-7 0 15,6-2 0-15,6 3 0 16,-4-13 0-16,7-1 1 15,-3-5-1-15,3-2 0 16,5 0 0-16,-11-9 1 16,6-10-1-16,3-2 0 15,-16-6 0-15,10 0 0 0,-6-3 1 16,-9-4 0-16,0-9-1 16,-3 5 1-16,-7-4 0 15,-8-6 0-15,1-6-1 16,-10 1 1-16,-3-6-1 15,-3-5 1-15,-18-2-1 16,-3-3 1-16,-5 2 0 16,-7-7 0-16,-2-1-1 15,-7-7 1-15,-5-1-1 16,-4 1 1-16,-5-3-1 16,-7-6 0-16,-8 4 0 15,-3-4 0-15,-1-4 0 16,-5 7 0-16,-3-5 0 15,-9 0 1-15,-9-3-1 16,-6 8 1-16,-3-2 0 16,-6 10 0-16,-3-5-1 15,0 5 1-15,-3-2-1 16,-3-1 0-16,-3 1 0 16,0 0 1-16,-2 4-2 0,5 1 1 15,3-5 0-15,-3 2 0 16,3 3-1-16,-3 2 1 15,0 4 0-15,-3-1 0 16,-5 8-1-16,-7 13 1 16,-3 3-1-16,-3 5 1 15,1 6-5-15,2-1 1 0,9 9-5 16,0-6 0-16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30T17:56:50.9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6CF82CC-A93E-455E-B96E-22A5915323DF}" emma:medium="tactile" emma:mode="ink">
          <msink:context xmlns:msink="http://schemas.microsoft.com/ink/2010/main" type="writingRegion" rotatedBoundingBox="17183,7367 16981,8089 16503,7956 16705,7233"/>
        </emma:interpretation>
      </emma:emma>
    </inkml:annotationXML>
    <inkml:traceGroup>
      <inkml:annotationXML>
        <emma:emma xmlns:emma="http://www.w3.org/2003/04/emma" version="1.0">
          <emma:interpretation id="{4FE17F79-BAB5-4ED8-AEFC-5B8751DCDCF2}" emma:medium="tactile" emma:mode="ink">
            <msink:context xmlns:msink="http://schemas.microsoft.com/ink/2010/main" type="paragraph" rotatedBoundingBox="17183,7367 16981,8089 16503,7956 16705,7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DD64D1-7FED-4852-AE51-016E2367F444}" emma:medium="tactile" emma:mode="ink">
              <msink:context xmlns:msink="http://schemas.microsoft.com/ink/2010/main" type="line" rotatedBoundingBox="17183,7367 16981,8089 16503,7956 16705,7233"/>
            </emma:interpretation>
          </emma:emma>
        </inkml:annotationXML>
        <inkml:traceGroup>
          <inkml:annotationXML>
            <emma:emma xmlns:emma="http://www.w3.org/2003/04/emma" version="1.0">
              <emma:interpretation id="{77EF9078-3E4B-4A77-9D3D-8651272C18B9}" emma:medium="tactile" emma:mode="ink">
                <msink:context xmlns:msink="http://schemas.microsoft.com/ink/2010/main" type="inkWord" rotatedBoundingBox="17183,7367 16981,8089 16503,7956 16705,7233"/>
              </emma:interpretation>
            </emma:emma>
          </inkml:annotationXML>
          <inkml:trace contextRef="#ctx0" brushRef="#br0">155 13 10 0,'-5'-4'5'0,"10"-7"0"0,-5 11 6 0,0 0-10 31,0 0 1-31,0 0 1 15,0 0 0-15,0 0-4 16,0 0 1-16,0 0 2 16,0 0 0-16,-5 0-1 0,5 0 0 15,-4 7 0-15,0-3 0 16,0 0-1-16,4-1 1 16,-4 1-1-16,4 0 1 0,-5 3-1 15,5 1 1-15,-4-1 0 16,4 1 0-16,-4-1-1 15,4 4 0-15,-4 1 0 16,0-1 0-16,-1-4 0 16,5 1 1-16,0 3-1 0,0 0 0 15,-4 8 0-15,0 0 0 16,4-1 0-16,-4 5 1 16,0-1-1-16,-1 8 0 31,1-4 0-31,0 0 0 0,0 0 0 15,0 4 1-15,-1-4-1 16,1-3 0-16,0-1 0 16,0 1 1-16,0-1-1 15,-1 1 1-15,1-5-1 16,0-7 1-16,0 1-1 0,0-1 1 16,-1 0-1-16,1 0 0 15,0 0 0-15,0-3 0 16,0-1 0-16,-1 1 1 0,1 3-1 15,4-3 0-15,0-1 0 16,0 0 1-16,0-3-1 16,0 0 1-16,0 0 0 15,0-4 0-15,0 0 0 16,0-4 0-16,0 0-5 31,0-7 1-31,9 4-5 16,3 3 1-16</inkml:trace>
          <inkml:trace contextRef="#ctx0" brushRef="#br0" timeOffset="1906.11">104 28 10 0,'0'0'5'0,"4"7"7"15,-4-7-1-15,0 4-11 0,0 0 1 16,0-1 0-16,5 1 0 16,-5 0-1-16,0 0 0 15,0-1 1-15,0 1 0 31,0 3-1-31,0 1 1 0,4-1 0 16,-4 1 0-16,0-1-1 16,0 5 1-16,0-5-1 15,4 1 1-15,-4 6-1 16,4-2 0-16,-4 3 0 0,4-8 1 16,-4 4-1-16,5 0 0 15,-1 1 0-15,0 3 0 16,-4-4 0-16,4 0 1 15,-4 4-1-15,4-4 0 0,-4 0 0 16,5 1 0-16,-5-1 0 16,4 0 0-16,0 0 0 15,0 0 0-15,0 1 0 16,5-1 0-16,-5 0 0 31,4-3 1-31,-3-1-1 16,-1 0 0-16,0-3 0 15,0 0 1-15,-4-4-1 0,4 4 0 16,-4-1 0-16,0 1 1 16,0-4-1-16,0 0 1 15,0 0-1-15,0 0 1 0,0 0-1 16,0 0 1-16,0 0-1 16,0 0 0-16,0 0 0 15,0 0 1-15,0 0-1 16,5-4 1-16,-5 4-1 15,0 0 0-15,0 0 0 16,4-3 0-16,0-1 0 16,4 0 1-16,-3 0-1 15,3 1 0-15,-4-5 0 16,5-3 0-16,-1 4 0 16,1-8 0-16,-1 7 0 15,0-7 0-15,1 4 0 16,-1 0 1-16,1 0-1 15,-1-1 1-15,0 1-1 16,1-4 0-16,-5 4 0 0,4 0 0 16,-3 0 0-16,-1-1 0 15,0-3 0-15,0 4 0 16,0 0 0-16,1 4 1 0,-1-1-1 16,0 1 0-16,-4-1 1 15,4 1 0-15,0-1-1 16,-4 1 0-16,5-1-1 15,-1 1 1-15,-4 7 0 16,4-8 0-16,-4 1-1 16,4-1 1-16,5 1 0 0,-5-1 1 15,0 1-1-15,0 0 0 16,0-1-1-16,1 1 1 16,-1 3 0-16,-4 4 0 15,4-4-1-15,-4 4 1 31,0 0 0-31,4-4 1 16,-4 4-1-16,0 0 0 16,4-3-1-16,-4-1 1 0,0 4 0 15,0-4 0-15,0 4 0 16,0-4 0-16,0 4-1 16,0-3 1-16,0 3 0 0,0 0 0 15,0 0 0-15,-4 0 0 16,0 0-1-16,0 3 1 15,4 1-1-15,-4 0 1 0,4 0-1 16,0 3 1-16,0 1-1 16,0-1 1-16,0 1-1 15,-5 3 1-15,5 0 0 32,-4 0 0-32,4 0 0 15,0 4 0-15,0 0 0 16,0 4 1-16,0 0-1 15,0-1 0-15,0 1 0 0,0 0 0 16,-4-1 0-16,4 1 0 16,0-4 0-16,0 0 1 0,0 0-1 15,0 0 1-15,0-4-1 16,0 0 0-16,4 0 0 16,-4 4 1-16,0-3-1 15,4-1 1-15,-4 0-1 16,5 0 0-16,-5 4 0 15,0-4 1-15,0 0-1 16,0 1 0-16,0-1 0 16,-5 0 0-16,1 0 0 15,4 4 0-15,-4-4 0 16,4 4 0-16,0-3 0 0,0-5 0 16,0 1 0-1,0-5 0-15,0 1 0 16,0 0 0-16,0 3 0 15,0-3 0-15,0 3 0 16,0-3 0-16,4 0 0 16,-4 0 0-16,0-1 0 0,0 1 0 15,0-4 0-15,0 0 0 16,0 0 1-16,0 0 0 16,0 0-1-16,0 0 0 15,0 0 0-15,0 0 1 0,4-4-2 16,-4 4 0-16,9 0-7 15,-1-3 0-15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30T18:01:10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23942 10718 12 0,'0'0'6'0,"0"3"0"16,0-3 7-16,0 0-14 15,0 0 1-15,0 0 0 16,0 0 0-16,6-3 0 15,3-2 1-15,0 2-1 16,9-2 0-16,-3 0 1 16,3-3 0-16,-3 0-1 15,-1 0 0-15,-2 0 0 16,6 3 0-16,-6 2 0 16,0 0 0-16,-3 3 0 15,9 3 0-15,-6 2-1 16,0 3 1-16,-3 0 0 15,5 0 0-15,-2 3 0 16,0-1 0-16,-3-2 0 0,-6 3 1 16,-3-3 0-16,0 2 0 15,0 1 0-15,-9 0 1 16,6-4-1-16,-6 4 1 16,0 0-1-16,-3-1 0 15,4-2-1-15,-4-3 1 16,0 1-1-16,0 2 0 15,-3 0 0-15,3 0 0 16,0-1 0-16,3 1 0 0,0 0-1 16,0-2 1-16,9-1 0 15,0 0 0-15,0 3 0 16,6-3 0-16,-3 1 0 16,6 2 1-16,-3-3-1 15,0 0 0-15,0 1 0 16,0-1 0-16,3 0 0 15,9-2 1-15,-6-1-1 16,0 1 1-16,2 0-2 16,1-1 1-16,-3 1-6 15,6 0 0-15</inkml:trace>
  <inkml:trace contextRef="#ctx0" brushRef="#br0" timeOffset="531.28">24088 11306 11 0,'-3'-8'5'0,"3"13"5"15,0-5 0-15,0 0-8 16,0 3 1-16,0-1 1 15,0-2 1-15,0 0-6 16,0 3 0-16,0-3 3 16,0 3 1-16,0-6-1 0,-3 3 0 15,-3 0-3-15,6 0 1 16,-3 3-7-16,-3-3 1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30T17:56:50.9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155 13 10 0,'-5'-4'5'0,"10"-7"0"0,-5 11 6 0,0 0-10 31,0 0 1-31,0 0 1 15,0 0 0-15,0 0-4 16,0 0 1-16,0 0 2 16,0 0 0-16,-5 0-1 0,5 0 0 15,-4 7 0-15,0-3 0 16,0 0-1-16,4-1 1 16,-4 1-1-16,4 0 1 0,-5 3-1 15,5 1 1-15,-4-1 0 16,4 1 0-16,-4-1-1 15,4 4 0-15,-4 1 0 16,0-1 0-16,-1-4 0 16,5 1 1-16,0 3-1 0,0 0 0 15,-4 8 0-15,0 0 0 16,4-1 0-16,-4 5 1 16,0-1-1-16,-1 8 0 31,1-4 0-31,0 0 0 0,0 0 0 15,0 4 1-15,-1-4-1 16,1-3 0-16,0-1 0 16,0 1 1-16,0-1-1 15,-1 1 1-15,1-5-1 16,0-7 1-16,0 1-1 0,0-1 1 16,-1 0-1-16,1 0 0 15,0 0 0-15,0-3 0 16,0-1 0-16,-1 1 1 0,1 3-1 15,4-3 0-15,0-1 0 16,0 0 1-16,0-3-1 16,0 0 1-16,0 0 0 15,0-4 0-15,0 0 0 16,0-4 0-16,0 0-5 31,0-7 1-31,9 4-5 16,3 3 1-16</inkml:trace>
  <inkml:trace contextRef="#ctx0" brushRef="#br0" timeOffset="1906.11">104 28 10 0,'0'0'5'0,"4"7"7"15,-4-7-1-15,0 4-11 0,0 0 1 16,0-1 0-16,5 1 0 16,-5 0-1-16,0 0 0 15,0-1 1-15,0 1 0 31,0 3-1-31,0 1 1 0,4-1 0 16,-4 1 0-16,0-1-1 16,0 5 1-16,0-5-1 15,4 1 1-15,-4 6-1 16,4-2 0-16,-4 3 0 0,4-8 1 16,-4 4-1-16,5 0 0 15,-1 1 0-15,0 3 0 16,-4-4 0-16,4 0 1 15,-4 4-1-15,4-4 0 0,-4 0 0 16,5 1 0-16,-5-1 0 16,4 0 0-16,0 0 0 15,0 0 0-15,0 1 0 16,5-1 0-16,-5 0 0 31,4-3 1-31,-3-1-1 16,-1 0 0-16,0-3 0 15,0 0 1-15,-4-4-1 0,4 4 0 16,-4-1 0-16,0 1 1 16,0-4-1-16,0 0 1 15,0 0-1-15,0 0 1 0,0 0-1 16,0 0 1-16,0 0-1 16,0 0 0-16,0 0 0 15,0 0 1-15,0 0-1 16,5-4 1-16,-5 4-1 15,0 0 0-15,0 0 0 16,4-3 0-16,0-1 0 16,4 0 1-16,-3 0-1 15,3 1 0-15,-4-5 0 16,5-3 0-16,-1 4 0 16,1-8 0-16,-1 7 0 15,0-7 0-15,1 4 0 16,-1 0 1-16,1 0-1 15,-1-1 1-15,0 1-1 16,1-4 0-16,-5 4 0 0,4 0 0 16,-3 0 0-16,-1-1 0 15,0-3 0-15,0 4 0 16,0 0 0-16,1 4 1 0,-1-1-1 16,0 1 0-16,-4-1 1 15,4 1 0-15,0-1-1 16,-4 1 0-16,5-1-1 15,-1 1 1-15,-4 7 0 16,4-8 0-16,-4 1-1 16,4-1 1-16,5 1 0 0,-5-1 1 15,0 1-1-15,0 0 0 16,0-1-1-16,1 1 1 16,-1 3 0-16,-4 4 0 15,4-4-1-15,-4 4 1 31,0 0 0-31,4-4 1 16,-4 4-1-16,0 0 0 16,4-3-1-16,-4-1 1 0,0 4 0 15,0-4 0-15,0 4 0 16,0-4 0-16,0 4-1 16,0-3 1-16,0 3 0 0,0 0 0 15,0 0 0-15,-4 0 0 16,0 0-1-16,0 3 1 15,4 1-1-15,-4 0 1 0,4 0-1 16,0 3 1-16,0 1-1 16,0-1 1-16,0 1-1 15,-5 3 1-15,5 0 0 32,-4 0 0-32,4 0 0 15,0 4 0-15,0 0 0 16,0 4 1-16,0 0-1 15,0-1 0-15,0 1 0 0,0 0 0 16,-4-1 0-16,4 1 0 16,0-4 0-16,0 0 1 0,0 0-1 15,0 0 1-15,0-4-1 16,0 0 0-16,4 0 0 16,-4 4 1-16,0-3-1 15,4-1 1-15,-4 0-1 16,5 0 0-16,-5 4 0 15,0-4 1-15,0 0-1 16,0 1 0-16,0-1 0 16,-5 0 0-16,1 0 0 15,4 4 0-15,-4-4 0 16,4 4 0-16,0-3 0 0,0-5 0 16,0 1 0-1,0-5 0-15,0 1 0 16,0 0 0-16,0 3 0 15,0-3 0-15,0 3 0 16,0-3 0-16,4 0 0 16,-4 0 0-16,0-1 0 0,0 1 0 15,0-4 0-15,0 0 0 16,0 0 1-16,0 0 0 16,0 0-1-16,0 0 0 15,0 0 0-15,0 0 1 0,4-4-2 16,-4 4 0-16,9 0-7 15,-1-3 0-15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30T18:01:10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23942 10718 12 0,'0'0'6'0,"0"3"0"16,0-3 7-16,0 0-14 15,0 0 1-15,0 0 0 16,0 0 0-16,6-3 0 15,3-2 1-15,0 2-1 16,9-2 0-16,-3 0 1 16,3-3 0-16,-3 0-1 15,-1 0 0-15,-2 0 0 16,6 3 0-16,-6 2 0 16,0 0 0-16,-3 3 0 15,9 3 0-15,-6 2-1 16,0 3 1-16,-3 0 0 15,5 0 0-15,-2 3 0 16,0-1 0-16,-3-2 0 0,-6 3 1 16,-3-3 0-16,0 2 0 15,0 1 0-15,-9 0 1 16,6-4-1-16,-6 4 1 16,0 0-1-16,-3-1 0 15,4-2-1-15,-4-3 1 16,0 1-1-16,0 2 0 15,-3 0 0-15,3 0 0 16,0-1 0-16,3 1 0 0,0 0-1 16,0-2 1-16,9-1 0 15,0 0 0-15,0 3 0 16,6-3 0-16,-3 1 0 16,6 2 1-16,-3-3-1 15,0 0 0-15,0 1 0 16,0-1 0-16,3 0 0 15,9-2 1-15,-6-1-1 16,0 1 1-16,2 0-2 16,1-1 1-16,-3 1-6 15,6 0 0-15</inkml:trace>
  <inkml:trace contextRef="#ctx0" brushRef="#br0" timeOffset="531.28">24088 11306 11 0,'-3'-8'5'0,"3"13"5"15,0-5 0-15,0 0-8 16,0 3 1-16,0-1 1 15,0-2 1-15,0 0-6 16,0 3 0-16,0-3 3 16,0 3 1-16,0-6-1 0,-3 3 0 15,-3 0-3-15,6 0 1 16,-3 3-7-16,-3-3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8:57:31.3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122 33 56,'0'0'66,"0"0"4,9-20 3,-9 20 0,0 0-3,0 0-6,0 0-8,0 0-8,-11-16-5,11 16-6,0 0-9,0 0 2,0 0-9,0 0 3,0 0-7,0 0 4,0 0-10,0 0 4,-2 16 2,2-16-9,-3 35 8,3-9-11,0-26 8,-2 45-10,2-21 7,0 7-7,-5-7 0,5 10 2,-4-1-3,4-1 2,-1 2-3,-3 8 1,2-8-2,0 5 2,2 5-2,-3-4 1,3 3-2,0 4 2,-2-2-2,2-1 3,0 1-4,0 4 3,-2-6-3,1 7 3,1-5-3,-4 0 3,2 2-3,-1 3 1,3 0 4,-4-2-5,3 1 5,1-3-4,0 3 5,0-3-6,-6 1 6,4 1-3,1 2-3,-1-1 4,-2 5-3,1 4 2,-1 4-3,1 3 3,-2 0-3,3 1 3,-2-6-3,1 8 3,1-3-4,-3-5 5,5 3 1,-2-3-5,2 3 6,-2-1-6,2 0 5,0-1-4,0 4 5,0 1-6,0 1 1,-2-1 2,2-1-3,-3 4 4,-1 0-5,1-2 6,1-1-6,0-1 4,0-2-3,2 3 0,0-3 5,0-2-4,0-2 4,0 6-5,0-8 6,0 2-6,0 3 6,0-2-1,0-5-5,-3 5 3,1-8-3,2 6 4,0-4-4,0-2 3,0-2-3,0 0 4,0 0-4,0 7 3,0-5-2,0 3 2,0 0 2,0 0-5,0-1 4,0-2-4,0-3 5,0 0-5,5 0 5,-3 1-4,2 0 0,-1 4 2,-1 3-1,0-4 1,-2 6-2,3-8 3,-3 5-4,2-3 3,0-3-2,0-1 2,3 1-3,-5-3 3,0-3-2,0 2 3,2-1 0,-2 5-5,0-7 6,0 5-6,0-8 6,0 3-6,0-3 5,3 2-5,-3-8 2,2-2 3,-2 1-3,0 2 2,0 4-2,0-5 3,0 8-2,0-1 2,0-4-3,0 0 2,-2 4-2,-1-8 2,1 8-2,2-2 2,-5-3-2,5 5 2,-2 0-2,2 5 2,0-7-2,0 1 2,0-1-3,-2-6 3,2-6-2,-2 5 2,-1-7-1,1-3 0,0 3 3,-1-4-7,1 2 8,2-23-4,-2 27 3,2-27-6,0 0-2,0 0-18,0 0-131,7-18-6,-7 18-12,0-42-17,0 16-4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38:01.99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DBC586-3619-4FA5-8000-06AA9044584C}" emma:medium="tactile" emma:mode="ink">
          <msink:context xmlns:msink="http://schemas.microsoft.com/ink/2010/main" type="writingRegion" rotatedBoundingBox="10769,9129 6017,11872 5290,10614 10042,7870"/>
        </emma:interpretation>
      </emma:emma>
    </inkml:annotationXML>
    <inkml:traceGroup>
      <inkml:annotationXML>
        <emma:emma xmlns:emma="http://www.w3.org/2003/04/emma" version="1.0">
          <emma:interpretation id="{15DA8FB7-9365-4E28-A71B-BC48F7432385}" emma:medium="tactile" emma:mode="ink">
            <msink:context xmlns:msink="http://schemas.microsoft.com/ink/2010/main" type="paragraph" rotatedBoundingBox="10769,9129 6017,11872 5290,10614 10042,7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FF36BB-BD3E-4A07-B5B8-8E5D67DD4CEE}" emma:medium="tactile" emma:mode="ink">
              <msink:context xmlns:msink="http://schemas.microsoft.com/ink/2010/main" type="line" rotatedBoundingBox="10769,9129 6017,11872 5290,10614 10042,7870"/>
            </emma:interpretation>
          </emma:emma>
        </inkml:annotationXML>
        <inkml:traceGroup>
          <inkml:annotationXML>
            <emma:emma xmlns:emma="http://www.w3.org/2003/04/emma" version="1.0">
              <emma:interpretation id="{31EB6CA1-09B5-437F-AFA9-6876E8FE25A2}" emma:medium="tactile" emma:mode="ink">
                <msink:context xmlns:msink="http://schemas.microsoft.com/ink/2010/main" type="inkWord" rotatedBoundingBox="5290,10614 10042,7870 10769,9129 6017,11872"/>
              </emma:interpretation>
            </emma:emma>
          </inkml:annotationXML>
          <inkml:trace contextRef="#ctx0" brushRef="#br0">1038-2176 12 0,'9'-12'6'0,"-5"4"4"0,-4 8-7 16,0 0 0-16,0 0 1 15,0 0-3 1,-4 4 1-16,0 0-2 0,-1 8 1 0,-4 3 0 16,1 1 0-16,-1 3-1 15,0 5 1-15,0-1-1 16,5 9 1 0,-1 3-2-16,-3 0 1 15,-1 8 1-15,4-4 1 16,1 0-2-16,-5-4 0 0,5-4 0 15,-1-3 1-15,1 3-1 16,0-8 0-16,-1 1 0 16,1-8 0-16,-1 3 0 15,5 1 1-15,0-9-1 16,5-3 0-16,4 0 0 16,-1-4 1-16,6-4-1 15,8 4 1-15,-5-8-2 16,5 0 1-16,0 0 1 15,0 0 0-15,0 0 0 0,0 0 0 16,0 0-12-16,-4 4 0 16,-5 0-5-16,-4 0 1 15</inkml:trace>
          <inkml:trace contextRef="#ctx0" brushRef="#br0" timeOffset="367.19">660-1844 17 0,'9'0'8'0,"4"11"5"0,-4-11-10 0,0-3-2 16,8-1 1-16,1 4-2 15,-1-8 1-15,5 8-1 16,-4-8 1-16,-5 4-1 15,5-4 1-15,-1 8-1 16,1-4 0-16,0 0 0 0,4-3 1 16,-5 3 0-16,5 0 1 15,0-4-2-15,4 4 0 16,-4 4-25-16,0 0 0 16</inkml:trace>
          <inkml:trace contextRef="#ctx0" brushRef="#br0" timeOffset="832.24">1443-2024 21 0,'-9'0'10'0,"18"4"2"16,-1-4-10-16,1-4-1 16,4 4 1-16,1-4-2 15,-1 0 0-15,0 0 0 16,0 0 1-16,0 0-1 0,1 1 1 15,3-1 0-15,1 4 0 16,4-4 0-16,-5 4 0 16,-4 0-27-16,1 0 1 0</inkml:trace>
          <inkml:trace contextRef="#ctx0" brushRef="#br0" timeOffset="1163.74">1513-1833 17 0,'-4'12'8'0,"4"-16"4"0,0 4-8 0,8-8-2 16,-3 5 0-16,4-1-2 0,-1 0 1 16,1 0-1-16,4-4 1 15,5 0-1-15,8-4 1 16,-4 1-1-16,0 3 1 16,0 4 1-16,5 4 0 0,-1 0-22 15,-4-4 1-15,0 4 13 16,-4 4 1-16</inkml:trace>
          <inkml:trace contextRef="#ctx0" brushRef="#br0" timeOffset="2196.44">1922-2231 19 0,'0'-4'9'0,"4"-4"2"0,5 4-9 15,4 4 0-15,0 0 0 16,9 0-2-16,14 0 0 15,3 0 1-15,1-4 0 16,8-4-1-16,5 5 1 16,13-9-2-16,0 0 1 0,0 4 0 15,4 4 0-15,-9 1-1 16,1-1 1-16,-14-8 1 16,-4 20 1-16,-8-16-2 15,-6 8 1-15,-8-4 0 16,-4 4 0-16,-5 4 0 15,-4-4 1 1,-5-4-23-16,-4 4 1 0,0-4 14 16,-4 0 1-16</inkml:trace>
          <inkml:trace contextRef="#ctx0" brushRef="#br0" timeOffset="1633.15">2287-2212 9 0,'-5'0'4'0,"10"-11"9"0,-5 11-5 0,0 4-7 15,0-4 1-15,0 3-1 16,0 1 1-16,0 4-1 16,-5 4 0-16,1 4-1 15,0 3 1-15,-1 5-1 16,1 3 1-16,4 4-1 16,-5 8 1-16,1 0-1 15,4-4 1-15,0 8 0 16,0 0 0-16,0-7-1 15,0-9 0-15,0 0 0 16,0-3 1-16,0-5 1 16,0-3 0-16,0-4-1 15,0-8 0-15,0-1 0 16,-4-3 0-16,4 4-29 16,0-4 1-16</inkml:trace>
          <inkml:trace contextRef="#ctx0" brushRef="#br1" timeOffset="5040.52">-1850 563 10 0,'0'8'5'0,"9"-16"7"0,-9 8-5 15,0 0-5-15,0 0 0 16,4 0-1-16,5 0 1 16,0-4-1-16,-1 0 1 15,6 0-2-15,3-4 1 16,5-7-1-16,5-5 1 16,8 1-1-16,0-1 0 0,9 1 0 15,13-13 0-15,13 1 2 16,-4-16 0-16,0 4-2 15,9-8 0-15,9 4 0 16,-1 1 1-16,1-1-1 16,8 4 0-16,5 0 0 15,-18 8 0-15,0 3-1 16,0-7 1-16,-4 4 0 16,-5 4 1-16,-4-1-1 15,-4 5 0-15,-1 0 0 16,-8-1 0-16,-5 5-1 15,-4 0 1-15,-4 3 0 16,-5-3 0-16,-4 3 0 0,-5 8 1 16,-4-7-1-16,-4 3 0 15,-1 4 0-15,-4 1 1 16,1-5-1-16,-1 8 1 16,-4 0-1-16,-5 1 0 0,0-1-11 15,-4 8 0-15,5-4-4 16,-5 4 1-16</inkml:trace>
          <inkml:trace contextRef="#ctx0" brushRef="#br1" timeOffset="5711.5">-114-594 17 0,'0'4'8'0,"9"-20"3"15,0 16-8-15,0 0-2 16,0 0 1-16,4 0-2 16,0-3 1-16,5 3 0 15,4 0 0-15,4-4-1 16,5 4 1-16,-5-4 0 16,0 4 0-16,-4-4-1 15,0 0 1-15,5 0-2 0,-5 0 1 16,0 0 0-16,0 0 0 15,-5 4 0-15,-4 0 0 16,1 0 0-16,-6 0 1 0,1 0-1 16,0 0 1-16,-9 0-2 15,0 0 1-15,0 0 0 16,0 0 1-16,0 4-1 16,0-4 0-16,-4 4-1 15,-1 0 0-15,-4 4 1 16,1 0 0-16,-1 3 0 15,0 1 0-15,5 4-1 16,-5 3 0-16,0 5 1 0,0-1 1 16,1 1-2-16,3-1 0 15,-4 4 1-15,1-3 1 16,-1 3 0-16,0 1 0 16,0-5-1-16,0 0 0 31,1-3-1-31,-6-8 1 0,6 3 1 15,-1 1 1-15,4-4-2 16,1-5 0-16,0 1 0 16,4-8 1-16,-5 4-26 15,1 0 1-15</inkml:trace>
          <inkml:trace contextRef="#ctx0" brushRef="#br1" timeOffset="6407.33">-1292-895 10 0,'-13'-4'5'0,"26"0"2"16,-13 8-4-16,0 0 0 16,0 0 0-16,-4 4-2 15,-1 4 1-15,1-8-2 16,0 3 0-16,-5 9 0 16,0 8 1-16,5 3 0 15,-1 4 0-15,-4 0-1 0,5 5 0 16,0 3 0-16,4 4 0 15,-5 0 0-15,1-4 1 32,-1 0 0-32,5-8 0 15,-4 0 2-15,0-11 0 16,4-5-1-16,-5-3 0 0,1 0 0 16,0-4 0-16,-1-4-17 15,-4-4 0-15,5 0 4 16,0-8 0-16</inkml:trace>
          <inkml:trace contextRef="#ctx0" brushRef="#br1" timeOffset="6954.36">-1683-844 17 0,'9'-4'8'0,"13"-15"1"16,-13 11-8-16,4-4 0 15,4 0 1-15,5 1-3 16,5-1 1-16,12 4 0 15,1 0 0-15,8 0 0 16,1 8 0-16,-6 0-1 16,1 0 1-16,0 8-1 15,0 8 0-15,-4 3 1 16,-1-3 1-16,1 4-1 0,0 3 0 16,-5 8-1-16,-4 1 1 15,-5 3 0-15,-4-8 1 16,-9 12 0-16,-4 4 1 15,-9 4-1 1,-4 4 0-16,-5-4 0 16,-9 4 1-16,-4-12-2 15,-9 4 0-15,-4-4 1 16,4-4 0-16,-8-4 0 16,-5-7 0-16,-13-9 2 0,0-7 0 15,4-8-3-15,0-8 1 16,5 0 0-16,8-3 1 15,5 3 0-15,4 0 0 16,5 4-32-16,8 12 0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38:11.06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65FEF7-FFE3-45EB-9F62-0B624EB7EA92}" emma:medium="tactile" emma:mode="ink">
          <msink:context xmlns:msink="http://schemas.microsoft.com/ink/2010/main" type="writingRegion" rotatedBoundingBox="13987,14121 12980,15733 11902,15059 12910,13447"/>
        </emma:interpretation>
      </emma:emma>
    </inkml:annotationXML>
    <inkml:traceGroup>
      <inkml:annotationXML>
        <emma:emma xmlns:emma="http://www.w3.org/2003/04/emma" version="1.0">
          <emma:interpretation id="{16CD22D7-7DB6-4EF0-BFF6-52DA024A25A1}" emma:medium="tactile" emma:mode="ink">
            <msink:context xmlns:msink="http://schemas.microsoft.com/ink/2010/main" type="paragraph" rotatedBoundingBox="13987,14121 12980,15733 11902,15059 12910,13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577541-8578-4009-8FD9-10299EF1B859}" emma:medium="tactile" emma:mode="ink">
              <msink:context xmlns:msink="http://schemas.microsoft.com/ink/2010/main" type="line" rotatedBoundingBox="13987,14121 12980,15733 11902,15059 12910,13447"/>
            </emma:interpretation>
          </emma:emma>
        </inkml:annotationXML>
        <inkml:traceGroup>
          <inkml:annotationXML>
            <emma:emma xmlns:emma="http://www.w3.org/2003/04/emma" version="1.0">
              <emma:interpretation id="{D416F867-278D-44BF-89EC-CCCB8CFBFAA3}" emma:medium="tactile" emma:mode="ink">
                <msink:context xmlns:msink="http://schemas.microsoft.com/ink/2010/main" type="inkWord" rotatedBoundingBox="13987,14121 12980,15733 11902,15059 12910,13447"/>
              </emma:interpretation>
            </emma:emma>
          </inkml:annotationXML>
          <inkml:trace contextRef="#ctx0" brushRef="#br0">5043 2657 18 0,'-4'4'9'0,"4"-12"4"16,0 8-9-16,0 0-2 16,0 0 1-16,0 0-2 15,0 0 0-15,-5 4 1 16,1 4 0-16,0 4-1 16,-1 4 1-16,1 3-2 0,4 8 1 15,0 5-1-15,-5-1 1 16,5 12 0-16,0 8 0 15,5 0 1-15,-5 3 1 16,0 9-3-16,0-9 0 0,0 9 1 16,0 3 0-16,0 5-1 15,0-5 1-15,0 5-1 16,0-5 1-16,0 0-1 31,0 5 0-31,0-9 0 16,-5 1 0-16,1-5 0 15,0 1 0-15,-1 0 0 0,1 3 0 16,4-7 0-16,0-4 1 16,0-1-2-16,0 1 1 15,0-8 1-15,0-8 1 16,0 1-1-16,0-17 1 16,0 1-2-16,0-9 1 15,0 1-1-15,0-12 1 16,0 0-2-16,0-8 0 15,0 0-7-15,0 5 0 16,0-5-22-16,0-8 1 0</inkml:trace>
          <inkml:trace contextRef="#ctx0" brushRef="#br0" timeOffset="696.2">4678 4166 10 0,'0'0'5'0,"0"-8"7"16,0 8-4 0,0 0-4-16,0 0 0 15,5-4-2-15,3 4 1 0,-8 0-1 16,9 0 0-16,0 8 0 15,0 0 1-15,8 3-1 16,-8 5 1-16,4-4-1 16,1 7 0-16,-1 5-1 15,4-1 0-15,1 1-1 16,-5-1 0-16,5 4 1 16,-5 5 0-16,0-9-1 15,0 1 1-15,-4-9-1 16,0 1 1-16,0-8 0 15,-1 3 0-15,1-7 0 0,-4 0 0 16,-1 0-1-16,0-4 1 16,-4 0-1-16,5-4 0 15,-1-4 0-15,1-3 1 16,-1-1-2-16,-4-4 1 16,4 1 0-16,5-9 0 15,0 1-1-15,4-5 0 16,5 5 2-16,-1-4 0 15,5-1-1-15,5-3 0 16,-1 0 0-16,0-1 0 0,1 1 0 16,-5 4 1-16,0 7-2 15,-5 5 1-15,1-1 0 16,-5 4 0-16,-4 5-25 16,0-1 0-16,-9 8 12 15,0 0 0-15</inkml:trace>
          <inkml:trace contextRef="#ctx0" brushRef="#br0" timeOffset="1380.21">5764 2997 11 0,'-9'0'5'0,"0"4"10"16,9-4-7-16,0 4-6 16,0 0 1-16,0 4 0 15,0 0 0-15,0 3-1 16,0 5 0-16,0 4 1 0,0 3 0 16,0 0-3-16,-4 13 0 15,0-1 3-15,-1-8 0 16,1 4-2-16,-1 9 1 15,1-1-1-15,-5 0 0 16,5-4-1-16,-5-4 1 0,5-4-1 31,-1-3 0-31,1-1 0 0,0-7 1 0,-1-4 0 32,1-1 0-32,4-3 0 15,0-4 0-15,0-4-1 16,0-4 1-16,0-4-4 0,0 1 0 15,0-5-23-15,0 0 0 16,0 0 16-16,0-3 1 16</inkml:trace>
          <inkml:trace contextRef="#ctx0" brushRef="#br0" timeOffset="2044.07">5478 2970 11 0,'-13'-4'5'0,"22"-8"12"0,-5 5-6 0,-4 7-9 16,9-12 1-16,4 0-1 15,5 0 0-15,-1 5-2 16,5-1 0-16,0-4 0 16,0 0 0-16,0 1 0 15,5 3 0-15,4 0 1 16,8 4 0-16,5 0-2 15,-4 4 0-15,-1 4 1 32,1 4 0-32,-5 7 0 15,0 1 1-15,-4 8-1 16,-5 3 1-16,5 0 0 0,-5 8 1 16,-4-3-2-16,-4-1 0 15,-5-4 0-15,-4 5 1 0,0-1 0 16,-9 4 0-16,0-8-1 15,-5 1 0-15,-3 7 3 16,-1-4 1-16,-4 0-3 16,-1-3 0-16,1-1-1 15,-4 0 1-15,-1 1-1 16,-8-1 0-16,-1-7 0 16,-4-1 1-16,1 1-1 0,-1-8 0 15,0 3 1-15,0-7 1 16,1 0-2-16,-1-4 0 15,9-4 0-15,4-4 1 0,-4 0-2 16,5-4 1-16,4 0 1 16,-1 0 0-16,6 5-3 15,-1-1 0-15,0 0-33 16,5 4 0-16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37:56.5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DD559F-BFC1-4DA9-9B59-172D3E3C2D2F}" emma:medium="tactile" emma:mode="ink">
          <msink:context xmlns:msink="http://schemas.microsoft.com/ink/2010/main" type="writingRegion" rotatedBoundingBox="7504,11043 8025,11043 8025,11691 7504,11691"/>
        </emma:interpretation>
      </emma:emma>
    </inkml:annotationXML>
    <inkml:traceGroup>
      <inkml:annotationXML>
        <emma:emma xmlns:emma="http://www.w3.org/2003/04/emma" version="1.0">
          <emma:interpretation id="{B59C3F0A-DF6C-446F-8617-C54CD7A693DF}" emma:medium="tactile" emma:mode="ink">
            <msink:context xmlns:msink="http://schemas.microsoft.com/ink/2010/main" type="paragraph" rotatedBoundingBox="7504,11043 8025,11043 8025,11691 7504,11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E84EF4-3DFC-4C26-A150-EA6290DAF595}" emma:medium="tactile" emma:mode="ink">
              <msink:context xmlns:msink="http://schemas.microsoft.com/ink/2010/main" type="line" rotatedBoundingBox="7504,11043 8025,11043 8025,11691 7504,11691"/>
            </emma:interpretation>
          </emma:emma>
        </inkml:annotationXML>
        <inkml:traceGroup>
          <inkml:annotationXML>
            <emma:emma xmlns:emma="http://www.w3.org/2003/04/emma" version="1.0">
              <emma:interpretation id="{52FCF4BA-A075-4396-8E4F-2DC7A288F084}" emma:medium="tactile" emma:mode="ink">
                <msink:context xmlns:msink="http://schemas.microsoft.com/ink/2010/main" type="inkWord" rotatedBoundingBox="7504,11043 8025,11043 8025,11691 7504,11691"/>
              </emma:interpretation>
            </emma:emma>
          </inkml:annotationXML>
          <inkml:trace contextRef="#ctx0" brushRef="#br0">59 0 12 0,'0'4'6'0,"-4"-1"4"0,4 1-7 0,0 0-1 16,0 4 0-16,0 7 0 15,0 0 0-15,-4 4-2 32,4 4 1-32,-4 7 1 15,-1 0 0-15,1 8-2 16,0-4 0-16,0 8 0 0,-1-4 1 16,1 4-2-16,0-12 1 15,-1 0 1-15,1-3 0 0,0-1-1 16,0 1 0-16,4-4 0 15,0-1 0-15,0 1 1 16,4-4 1-16,0-4-1 16,0 4 0-16,5-7-2 15,0-1 0-15,3-3 2 0,5-5 0 16,5 1 0-16,3-4 0 16,5-4-1-16,4 1 1 15,-8-5 0-15,-1 0 1 16,-3 1-1-16,-5-1 0 15,-4 1-2-15,-1 3 1 16,-3-4-28-16,4 8 0 31</inkml:trace>
          <inkml:trace contextRef="#ctx0" brushRef="#br0" timeOffset="478.55">-214 413 17 0,'0'-11'8'0,"5"22"3"0,-5-11-9 0,4-8 0 15,-4 8 1-15,9-7-2 16,-1-1 0-16,5 5 0 15,0 3 0-15,-1 0 1 0,5 0 0 16,5 0-3-16,-5 0 0 16,4-8 1-16,1 8 1 15,-1 0-1-15,9-4 1 16,4 0-1-16,-4 4 1 0,0 0 0 16,-1-3 0-16,-3-1-1 15,0 4 1-15,-5-4 1 16,0 4 0-16,-4-4 3 15,-4 4 0-15,-4 0-39 16,-5 4 1-16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10T19:37:55.72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0A6100-AB05-4D11-A808-342325ECD8F0}" emma:medium="tactile" emma:mode="ink">
          <msink:context xmlns:msink="http://schemas.microsoft.com/ink/2010/main" type="writingRegion" rotatedBoundingBox="7023,12040 12997,11781 13076,13603 7102,13862"/>
        </emma:interpretation>
      </emma:emma>
    </inkml:annotationXML>
    <inkml:traceGroup>
      <inkml:annotationXML>
        <emma:emma xmlns:emma="http://www.w3.org/2003/04/emma" version="1.0">
          <emma:interpretation id="{F33A07EC-9CC0-4447-B468-0F982EF76115}" emma:medium="tactile" emma:mode="ink">
            <msink:context xmlns:msink="http://schemas.microsoft.com/ink/2010/main" type="paragraph" rotatedBoundingBox="7023,12040 12997,11781 13076,13603 7102,13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828D19-D8A2-4D8C-B790-57E00E07B63C}" emma:medium="tactile" emma:mode="ink">
              <msink:context xmlns:msink="http://schemas.microsoft.com/ink/2010/main" type="line" rotatedBoundingBox="7023,12040 12997,11781 13076,13603 7102,13862"/>
            </emma:interpretation>
          </emma:emma>
        </inkml:annotationXML>
        <inkml:traceGroup>
          <inkml:annotationXML>
            <emma:emma xmlns:emma="http://www.w3.org/2003/04/emma" version="1.0">
              <emma:interpretation id="{0593DA13-653F-402F-AC1D-329F455AF4E2}" emma:medium="tactile" emma:mode="ink">
                <msink:context xmlns:msink="http://schemas.microsoft.com/ink/2010/main" type="inkWord" rotatedBoundingBox="7023,12047 8703,11974 8744,12922 7065,12995"/>
              </emma:interpretation>
            </emma:emma>
          </inkml:annotationXML>
          <inkml:trace contextRef="#ctx0" brushRef="#br0">-649 1948 12 0,'-4'4'6'0,"4"-4"6"0,0 0-7 16,0 0-5-16,0 0 0 16,0 0 2-16,0 0 0 0,0 0 0 15,0 0 0-15,0 0-2 16,0 0 1-16,0 0 0 16,0 0 1-16,0 0-1 15,0 0 1-15,0 0 0 0,0 0 0 0,0 0-1 16,4-4 0-16,1-3-2 15,-1-1 1-15,0 1 0 16,0-1 1-16,1 1-1 16,-1 3 1-16,0 0-1 15,5 0 0-15,-1 0 0 16,1 1 1-16,4-1-1 16,-5 0 1-16,1 0-2 15,-1 0 1-15,1 1 1 16,-1-1 0-16,1 0-1 31,-1 0 0-31,5 0 0 16,-4 1 1-16,3-1-1 0,6 0 0 15,-6 0-1-15,5 4 1 16,0-7 0-16,1-1 0 16,-1 4 0-16,-5-3 1 15,1-1-1-15,0 1 0 16,4-5 0-16,0 1 0 15,4 3 0-15,1-3 0 16,-1-1 1-16,5 1 0 16,-1-4 1-16,1 0 0 15,4 0-2-15,0-4 0 0,-5 4 0 16,5-4 0-16,4 0 0 16,0 3 0-16,5-3 0 15,-1 1 0-15,-4-1 0 16,4-4 0-16,-3 4 0 15,-6-4 0-15,-3 4 0 16,4-4 1-16,-5 4-2 16,5 1 1-16,0-1 0 15,0-4 1-15,0 0-2 0,0-3 1 0,8 3 0 16,-4 0 1-16,0 4-1 16,-4 0 0-16,0 8 0 15,4-4 1-15,0-1-2 16,0 1 1-16,-4 0-1 15,-4 0 1-15,-1 0-1 16,-3 3 1-16,-1-3 0 16,0 4 1-16,1-1-2 0,-5 1 1 31,0 4 0-31,-4-1 1 16,0 4-3-16,-1 0 0 15,-3 1 2-15,-1-1 0 0,-8 4 0 16,0 0 0-16,0 0 1 15,0 0 1-15,0 0-2 16,0 0 1-16,0 0-2 16,0 0 1-16,0 4 0 15,-4-4 1-15,-4 0-1 16,3 3 0-16,-3-3 1 16,-5 0 0-16,0-3-1 15,-4 6 1-15,0 1-2 0,0-4 1 16,-9 0 1-16,-3-4 0 15,-1 4-1 1,4-3 0-16,-4-5 0 16,5 0 0-16,-5 1 1 15,0-1 0-15,0 1-1 16,0-1 0-16,0 4-1 16,5-3 1-16,-1-1 0 0,-4 8 1 15,9-7-2-15,0 7 0 16,4 0 0-16,4-4 1 15,0 8-1-15,5-8 0 16,-1 0 0-16,0 4 1 16,5 0-1-16,0 4 1 0,0-8-2 15,-1 8 0-15,5-4 2 16,0 4 1-16,0-4-1 16,0 0 0-16,9 0-1 15,-1 3 1-15,1-3 0 0,4 4 0 16,0 0 0-16,-1 0 0 15,5-1 0-15,1 1 0 16,-1-4 0-16,8 4 0 16,-4 0 0-16,5 0 1 31,4-4-2-31,0 3 1 16,4-3 0-16,0 4 1 0,4 4-1 15,1-4 0-15,-5-4 1 16,0-4 0-16,0 4-2 15,0 0 1-15,-8 0-1 16,-5 0 0-16,-4 0 1 16,-4 0 0-16,0 0-1 15,-5 4 1-15,1-4 1 16,-9 0 0-16,4 3-1 16,-4 1 0-16,0-4 0 15,0 8 0-15,0-4-1 16,0-1 1-16,0 1 0 0,-4 4 0 15,-5-1 0-15,5 5 1 16,-4-1-2-16,-1 4 1 16,-4-3-1-16,5-5 1 15,-5 5 0-15,-4-1 0 16,0 0 1-16,4 1 0 16,-4-1-2-16,4 0 1 15,0 1 0-15,-4-1 0 16,0 1 0-16,0-5 1 15,4 4-1-15,1-3 0 0,3 0 2 16,1-1 0-16,-1 1 0 16,0-1 0-16,1 1-1 15,4 0 0-15,-1-1-37 16,1-3 0-16</inkml:trace>
        </inkml:traceGroup>
        <inkml:traceGroup>
          <inkml:annotationXML>
            <emma:emma xmlns:emma="http://www.w3.org/2003/04/emma" version="1.0">
              <emma:interpretation id="{17300015-BEEE-447A-AE29-D2E6D100D544}" emma:medium="tactile" emma:mode="ink">
                <msink:context xmlns:msink="http://schemas.microsoft.com/ink/2010/main" type="inkWord" rotatedBoundingBox="11590,11842 12997,11781 13076,13603 11669,13664"/>
              </emma:interpretation>
            </emma:emma>
          </inkml:annotationXML>
          <inkml:trace contextRef="#ctx0" brushRef="#br0" timeOffset="3728.59">4212 2599 13 0,'-4'11'6'0,"13"-14"7"16,-9 3-8-16,0-4 0 15,0 4 0-15,0-8-3 0,-5 0 0 16,5-4 0-16,0 1 0 15,0-5 0-15,0 4 0 16,0-3-1-16,0-9 0 16,0 1-1-16,0-1 1 15,0-7 1-15,0 0 0 16,0-4-2-16,-4-1 1 16,-1 1 0-16,1-4 0 15,4 0-1-15,0 0 0 16,-4-4 0-16,-1 4 0 15,1 4 0-15,-1-4 0 16,5-4-1-16,0 4 1 0,-4 0-1 16,4-1 1-16,0 5 0 15,-4-8 1-15,4 4-2 16,0 0 1-16,0 0 0 16,0 8 1-16,0-4-1 15,0 7 0-15,0-3-1 16,0 4 1-16,0-1 0 15,0 1 1-15,0 0-1 0,0-5 1 16,0 5-2-16,0 4 0 16,0 7 1-16,0-8 0 15,4 1 0-15,-4-8 1 16,0 3-1-16,4 1 1 16,-4 0-2-16,0-1 0 15,0 5 1-15,0-1 0 16,0 5-1-16,0-5 1 15,-4-3 0-15,4 8 1 16,0-5-2-16,-4 5 1 16,4-1-2-16,-5-3 1 15,5 3 1-15,0 4 0 16,0 5 0-16,0-1 1 16,0 4-3-16,0 4 1 0,0-4 1 15,-4 5 0-15,4-1-1 16,-5 4 1-16,1 4 0 15,0-1 0-15,4 5 0 16,-5 0 0-16,1 4 0 16,-1 0 0-16,1-1 0 0,-5 1 1 15,0 8-1-15,-4-1 1 16,-4 1-2-16,4-5 1 16,-5 5 1-16,0 3 1 15,1 5-3-15,-1-9 0 16,1 1 1-16,-1 3 0 15,5 4 0-15,0-3 1 16,-1-5-2-16,6-3 1 16,-1-4 0-16,0-4 0 15,5-1 2-15,-1-3 0 0,5 0-4 16,0 0 1-16,5 0 3 16,-1 0 0-16,5-8-3 15,-5 0 1-15,5-4 0 16,0 1 0-16,0-5 0 15,4 0 0-15,-4-4 0 16,8 1 1-16,1-5-1 16,4 1 0-16,0-1 0 15,0 1 1-15,-5-1-2 16,10 1 0-16,-10-9 1 16,1 5 1-16,-5 7-2 0,0 4 1 15,0-3 0-15,-4-5 1 16,0 1-2-16,0 3 1 15,0 8-2-15,-1-3 1 32,-3 3 2-32,-1 0 0 15,1-4-2-15,-5 12 0 0,0 0 0 16,0 0 0-16,0 0 1 16,0 0 0-16,0 4 0 15,4 4 1-15,0 0-2 16,1 7 1-16,-1 5 0 0,1-4 0 15,3-1 0-15,1 9 1 16,0 3-2-16,0 0 1 16,0 1 1-16,-1 3 1 15,1-4-2-15,0 5 0 0,4-9 1 16,-4-3 1-16,0-5-1 16,-1-3 0-16,1 0 1 15,0-5 1-15,-5-3-2 16,1 0 1-16,-5 0 0 15,0 0 0-15,0-4-12 16,-5 0 0-16,5 0-20 16,0 0 0-1</inkml:trace>
          <inkml:trace contextRef="#ctx0" brushRef="#br0" timeOffset="5045.12">4621 813 20 0,'-4'4'10'0,"4"-8"4"16,0 4-10-16,0 0-3 15,4-4 0-15,0 0 1 16,5 0 1-16,0 0-2 0,4 4 1 15,5-4-2-15,4 0 1 16,9 4-1-16,-1 0 0 16,6-3 0-16,-1 3 0 15,-5 0 0-15,6 0 0 16,-1-4 0-16,4 4 1 16,5-4-1-16,0 0 1 0,0 0-2 15,-4 0 1-15,-5 0 1 16,-4 0 1-16,-5 0 1 15,-8 0 0-15,-5 1-2 16,-4 3 1-16,-1-4-2 16,-8 4 0-16,0 0 1 15,0 0 0-15,0 0-1 16,0 0 1-16,0-4-1 16,-4 4 0-16,0 0-9 15,-1 4 1-15,1 0-20 16,-5-4 0-16</inkml:trace>
          <inkml:trace contextRef="#ctx0" brushRef="#br0" timeOffset="4396.7">4982 883 17 0,'0'12'8'0,"0"-16"5"0,0 4-9 16,4 4-2-16,-4 4 1 15,0-8-2-15,0 4 1 16,0 11-2-16,0-3 1 16,0 12 0-16,0-1 1 15,0 0-2-15,-4 13 1 0,4-9 0 16,0 8 0-16,0-4-1 16,-5 1 1-16,5 3-1 15,0-4 1-15,0 4-1 16,0-4 1-16,0 1 3 15,0-5 1-15,0-3-4 16,0-9 0-16,-4 5 0 16,4-9 1-16,0-3-1 15,0-4 0-15,0-4 0 16,0-4 0-16,-5 0-39 16,1-3 1-16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7-01T08:57:31.3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13 832 150,'-10'11'128,"10"-11"-18,0 0-20,0 0-17,0 21-13,0-21-9,0 0-5,0 0-4,0 0-3,0 0-8,0 0-7,0 0-6,0 0-4,-4-16-2,4 16-1,0-24-3,0 24-2,16-30 0,-16 30-1,23-37 0,-13 12-2,5 2 0,-1-3-1,-4-6 2,6 2-3,-2-7 2,4-1-2,-2 4 2,-6-2-1,6-1 1,0 8-2,-2-12-5,2 11 7,0-5-6,-4 1 6,4 4-7,-2-1 7,-3 3-7,3 2 6,-5 2 1,5 3-4,-7-1 2,-7 22-1,18-38 1,-18 38-1,16-31 1,-16 31-1,14-19 0,-14 19 0,0 0 0,0 0 1,0 0-1,0 0 1,0 0 0,0 0 1,0 0-1,0 0 1,0 0 1,0 0-1,0 0 0,5 22 1,-5-22-1,0 30 0,0-30-1,0 36 2,0-36-3,0 42 2,0-23-2,5 3-1,-3 6 6,3-2-7,4 3 7,-4 4-6,1 0 6,3 0-6,-2 3 6,7-1-4,-5-6-1,5 6 1,-4-6-1,4-2 0,-3-4 0,-2-3 1,-9-20-1,16 34 0,-16-34 1,7 22 0,-7-22 0,0 0 0,0 0-1,0 0-6,0 0-35,0 0-120,0 0-12,-20 0-10,20 0-17,-40-16-9</inkml:trace>
  <inkml:trace contextRef="#ctx0" brushRef="#br0" timeOffset="1">1188-421 110,'0'-22'124,"0"22"-19,0 0-17,0-26-14,0 26-8,0 0-12,0 0-5,2-24-6,-2 24-5,0 0-6,14 13-3,-14-13-6,0 24-2,0-24-5,-10 41-2,-1-17-4,9 10-1,-1-1-3,-1-1 0,4 2-3,0 3 1,0-9-3,4-2 2,1-3-3,6-1 2,-11-22-1,21 29 1,-21-29-1,30 26 1,-30-26-1,26 15 1,-26-15-1,32 4 1,-32-4-1,37 0 0,-37 0 0,34-4 0,-34 4 0,33-15-1,-33 15 1,27-16 0,-27 16 0,30-27-1,-30 27 1,32-39-1,-18 15 1,2-1-1,-2-6 1,2 2-1,-2 2 1,-4-3-1,-3 4 1,2 2-1,-4 3 1,1 0-1,-6 21 1,5-33-2,-5 33 2,7-24-2,-7 24 2,0 0-1,9-29 0,-9 29 0,0 0 0,0 0 0,0 0 0,0 0 1,-11 3 0,11-3 0,-14 21 0,14-21 1,0 0-1,-23 29 2,23-29-2,-12 28 1,12-28-2,-12 42 2,8-19-2,-1 6 2,3-3-2,-3 8 2,1 2-2,-1 1 1,3-1-1,-1 3 2,-3 1-2,4 2 1,-3 0-3,2 0 3,-1 2-3,2 3 1,-5-3 4,4 2-5,-3-3 6,3 1-6,-4-5 7,0 8-7,0-10 7,0-6-5,-2 3 0,0-2 1,0-4-1,2-8 0,7-20 0,-25 29 1,25-29-1,-24 16 0,24-16 0,-25 0 1,25 0-1,-23-10 0,23 10 1,-25-26-1,25 26 0,-15-23 0,15 23 0,-9-26 0,9 26 0,0-29 0,0 29 0,1-30 0,-1 30 0,23-34 0,-5 14 0,5-1 0,2-8-6,5 3 8,1-7-6,7 2 6,0-6-6,8-1 6,0-5-6,0 6 6,-4-2 0,-3 10-3,-5 3 3,-6 3-7,-3 15-15,-25 8-137,0 0-4,3-24-19,-3 24-9,0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8T15:41:32.947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12DDA1C-28F0-4C13-AF5C-68172C229E4B}" emma:medium="tactile" emma:mode="ink">
          <msink:context xmlns:msink="http://schemas.microsoft.com/ink/2010/main" type="writingRegion" rotatedBoundingBox="18294,8475 22974,9501 22200,13032 17520,12006"/>
        </emma:interpretation>
      </emma:emma>
    </inkml:annotationXML>
    <inkml:traceGroup>
      <inkml:annotationXML>
        <emma:emma xmlns:emma="http://www.w3.org/2003/04/emma" version="1.0">
          <emma:interpretation id="{77D30671-FF21-40C2-B10D-3BD2A55AC7CD}" emma:medium="tactile" emma:mode="ink">
            <msink:context xmlns:msink="http://schemas.microsoft.com/ink/2010/main" type="paragraph" rotatedBoundingBox="21526,9183 22974,9501 22823,10191 21375,987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B66D0FC-8991-44F9-AE7E-7AE71B88FBEE}" emma:medium="tactile" emma:mode="ink">
              <msink:context xmlns:msink="http://schemas.microsoft.com/ink/2010/main" type="line" rotatedBoundingBox="21526,9183 22974,9501 22823,10191 21375,9874"/>
            </emma:interpretation>
          </emma:emma>
        </inkml:annotationXML>
        <inkml:traceGroup>
          <inkml:annotationXML>
            <emma:emma xmlns:emma="http://www.w3.org/2003/04/emma" version="1.0">
              <emma:interpretation id="{01B73349-CB07-4B62-AEE0-58856D694F00}" emma:medium="tactile" emma:mode="ink">
                <msink:context xmlns:msink="http://schemas.microsoft.com/ink/2010/main" type="inkWord" rotatedBoundingBox="21526,9183 22974,9501 22823,10191 21375,9874"/>
              </emma:interpretation>
            </emma:emma>
          </inkml:annotationXML>
          <inkml:trace contextRef="#ctx0" brushRef="#br0">1937 68 22 0,'-8'-11'11'0,"8"18"-5"16,0-7 11-16,0 0-15 16,0 0 1-16,0 0 0 15,0 0 1-15,0 0-5 16,8-3 0-16,0 3 3 15,0 0 1-15,4 3-2 16,4-3 0-16,8-3-1 16,-1-1 1-16,5 4-1 15,8 0 1-15,4-3-1 16,3-1 0-16,1 2 0 16,-8-9 1-16,-9 4-1 15,-3 4 1-15,0-4 0 16,-4 0 0-16,-4 0-4 0,-4 4 0 15,0-4-7-15,3 0 1 16</inkml:trace>
          <inkml:trace contextRef="#ctx0" brushRef="#br0" timeOffset="781.26">2802-173 20 0,'-4'4'10'0,"-8"7"-4"0,12-9 9 15,0 5-14-15,0 7 0 16,0 3 1-16,0 1 0 16,0 2-2-16,0-3 0 15,0 4 2-15,0 0 0 16,8 2-1-16,4-2 1 16,0-4-1-16,4 3 0 15,4-9 0-15,0-8 0 16,4-6-1-16,-1-8 1 15,-3-5-1-15,0-2 1 16,0-2-1-16,-4-4 0 0,0 0-1 16,-4 3 1-16,-1 4-1 15,1 0 1-15,-8 3 0 16,0 4 0-16,-4 7 0 16,0-1 1-16,-4 8-1 15,0 2 1-15,0 8-1 16,-4 3 1-16,4 0-1 15,0 11 0-15,1 6 0 16,-1 4 0-16,4 10 0 16,-4-10 0-16,0 6 0 15,-4 1 0 1,-16-1 1 0,-4-9 0-16,0-5 0 15,1-9 0-15,-1-7 0 16,0-4 0-16,4-4-1 15,4-2 1-15,4-8-1 0,1 1 0 16,3-3-8-16,4-1 1 16,0 0-3-16,0 0 1 15</inkml:trace>
          <inkml:trace contextRef="#ctx0" brushRef="#br0" timeOffset="1690.04">3056 452 27 0,'0'-4'13'0,"4"4"-12"0,-4 0 20 0,4 0-20 16,4-4 1-16,4 1 0 15,4-1 0-15,4 1-3 16,4-1 1-16,-1 2 1 16,1-2 1-16,0 1-1 15,0-1 0-15,-4 1-1 16,0-1 0-16,-1 1-9 16,-7 6 0-16</inkml:trace>
          <inkml:trace contextRef="#ctx0" brushRef="#br0" timeOffset="1408.78">3411 173 16 0,'8'-7'8'0,"4"-34"-2"15,-12 34 9-15,0-3-13 0,0-4 0 16,-4 4 1-16,0-4 1 16,0 7-4-16,0 0 1 15,-4-6 2-15,0 6 0 16,-4 7-1-16,0 0 1 16,0 7-1-16,-4 2 0 15,0 2-2-15,0 0 0 16,0 5 1-16,0 5 0 15,5 0-1-15,-1 2 1 16,0 6-1-16,0 1 0 16,0 1 0-16,4 4 1 0,0-5-1 15,0 1 0-15,0 7 0 16,4-4 0-16,-4 1 0 16,0-4 1-16,4-4-1 15,-4-6 0-15,4-4 0 16,0-3 1-16,0-1-1 15,0-6 1-15,0 0-2 16,0-3 1-16,4-1-5 16,0-3 0-16,4-7-5 15,0 0 0-15</inkml:trace>
        </inkml:traceGroup>
      </inkml:traceGroup>
    </inkml:traceGroup>
    <inkml:traceGroup>
      <inkml:annotationXML>
        <emma:emma xmlns:emma="http://www.w3.org/2003/04/emma" version="1.0">
          <emma:interpretation id="{AB222936-D7CC-4FD2-B858-A20AE7F7D97A}" emma:medium="tactile" emma:mode="ink">
            <msink:context xmlns:msink="http://schemas.microsoft.com/ink/2010/main" type="paragraph" rotatedBoundingBox="17632,10704 18216,9700 18580,9912 17996,109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FCB453-7362-45E0-8406-406CA16C5930}" emma:medium="tactile" emma:mode="ink">
              <msink:context xmlns:msink="http://schemas.microsoft.com/ink/2010/main" type="line" rotatedBoundingBox="17632,10704 18216,9700 18580,9912 17996,10916"/>
            </emma:interpretation>
          </emma:emma>
        </inkml:annotationXML>
        <inkml:traceGroup>
          <inkml:annotationXML>
            <emma:emma xmlns:emma="http://www.w3.org/2003/04/emma" version="1.0">
              <emma:interpretation id="{D506DA73-DDD1-4DC8-9DAD-3C564B30ACBB}" emma:medium="tactile" emma:mode="ink">
                <msink:context xmlns:msink="http://schemas.microsoft.com/ink/2010/main" type="inkWord" rotatedBoundingBox="17632,10704 18216,9700 18580,9912 17996,10916"/>
              </emma:interpretation>
            </emma:emma>
          </inkml:annotationXML>
          <inkml:trace contextRef="#ctx0" brushRef="#br1" timeOffset="-11113">-1452 431 25 0,'0'-3'12'0,"0"0"-5"16,0 3 10-16,0 0-15 0,0 0 0 15,0 0 1-15,4 0 1 16,-4 3-5-16,4 0 0 15,-4 4 3-15,0 0 1 16,0 4-1-16,-4 2 0 16,0 4-1-16,0 3 0 15,0 2-1-15,-4-2 1 16,-4 7 0-16,4 11 0 16,-4 0-1-16,-4-1 1 15,4 5-1-15,0-1 1 0,1 3-1 16,-1-6 1-16,4-7-1 15,0 3 1-15,0 4-1 16,-4-1 0-16,4 5 0 16,0-4 1-16,0-4-1 15,0-10 0-15,0-1 0 16,0 2 1-16,0-5-1 16,4-6 1-16,0-1-1 15,0-6 1-15,1 4-1 16,3-11 1-16,0-7-3 15,0 7 0-15,0-11-5 16,0-2 0-16,3-8-5 16,1 1 0-16</inkml:trace>
          <inkml:trace contextRef="#ctx0" brushRef="#br1" timeOffset="-10628.62">-1401 428 26 0,'0'0'13'0,"0"-7"-13"15,0 7 20-15,0 0-18 16,0 0 0-16,8 0 1 16,0 0 0-16,0 0-4 15,4 0 0-15,-4 0 3 16,4-7 0-16,4 4-1 15,4 3 0-15,3 0-1 16,1 0 1-16,4-4-1 16,0-3 0-16,4 4 0 15,-5 0 1-15,1-4-1 16,0 0 1-16,-4 0 0 16,0-7 1-16,-5 8-1 15,-3-1 1-15,0 0-2 0,-8 3 0 16,-4-3-5-16,-4 11 1 15,0-1-6-15,-8 4 0 16</inkml:trace>
          <inkml:trace contextRef="#ctx0" brushRef="#br1" timeOffset="-10206.74">-1655 928 24 0,'8'4'12'0,"16"-18"-11"16,-16 10 15-16,4 1-16 15,12 0 1-15,0-4 1 16,7 0 0-16,1 0-3 16,8 4 1-16,-8-5 1 15,-5 2 0-15,-3-1 0 0,0 0 0 16,0-3 0-16,0 0 0 15,-5 3 0-15,-3 0 0 16,0 0 0-16,-4 0 1 16,0 1-5-16,0-1 0 15,0 7-5-15,0 0 0 16</inkml:trace>
        </inkml:traceGroup>
      </inkml:traceGroup>
    </inkml:traceGroup>
    <inkml:traceGroup>
      <inkml:annotationXML>
        <emma:emma xmlns:emma="http://www.w3.org/2003/04/emma" version="1.0">
          <emma:interpretation id="{3E5978BB-9E02-400B-A289-1F620D5DF855}" emma:medium="tactile" emma:mode="ink">
            <msink:context xmlns:msink="http://schemas.microsoft.com/ink/2010/main" type="paragraph" rotatedBoundingBox="18019,10735 19421,10767 19408,11311 18006,11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4E7755-AD35-499B-AD1A-974329C3D772}" emma:medium="tactile" emma:mode="ink">
              <msink:context xmlns:msink="http://schemas.microsoft.com/ink/2010/main" type="line" rotatedBoundingBox="18019,10735 19421,10767 19408,11311 18006,11279"/>
            </emma:interpretation>
          </emma:emma>
        </inkml:annotationXML>
        <inkml:traceGroup>
          <inkml:annotationXML>
            <emma:emma xmlns:emma="http://www.w3.org/2003/04/emma" version="1.0">
              <emma:interpretation id="{372C525B-28CC-466A-BE38-52DC077795EF}" emma:medium="tactile" emma:mode="ink">
                <msink:context xmlns:msink="http://schemas.microsoft.com/ink/2010/main" type="inkWord" rotatedBoundingBox="18019,10735 19421,10767 19408,11311 18006,11279"/>
              </emma:interpretation>
            </emma:emma>
          </inkml:annotationXML>
          <inkml:trace contextRef="#ctx0" brushRef="#br1" timeOffset="-9269.23">-1206 1210 21 0,'0'-7'10'0,"0"-7"-7"0,0 14 12 16,0-7-13-16,-4 0 0 15,0 0 1-15,0 4 0 16,-4 3-4-16,-4 0 0 16,0 3 3-16,0 1 0 15,0 3-1-15,4 3 1 16,-3-3-1-16,-1 7 0 15,-4-1 0-15,-4 4 0 0,0 4-1 16,4 3 1-16,0 0-1 16,0 0 1-16,1 3-1 15,3 1 1-15,0-4-1 16,0 0 0-16,-4 3-1 16,8 1 1-16,4-1-1 15,0-7 1-15,0-2-1 16,4-1 1-16,4 0 0 15,0 0 0-15,4 1 0 16,8-5 0-16,-8 1-1 16,4-4 1-16,0 0 0 15,4 1 0-15,-1-8 0 16,1 1 0-16,0-4 0 16,-4-4 1-16,0-3-1 15,0-7 0-15,4 8 0 16,0-1 1-16,-1-4-1 15,5-2 1-15,0-1-1 0,0-4 1 16,4 2-1-16,-4-2 1 16,0 5-1-16,-1-5 0 15,-3 2 0-15,-4 2 0 16,0 0 0-16,-4 4 0 16,0-1 0-16,-4 4 0 15,-4 1 0-15,-4 3 1 16,0-1-1-16,-4 4 0 15,0 4 0-15,-4-1 1 16,0 1-1-16,-4-2 0 0,1 2 0 16,-1-1 0-16,0 1 0 15,0-1 0-15,0 1 0 16,4-4 0-16,0 0 0 16,0 0 0-16,4 0 0 15,0 0 0-15,4 0-2 16,0 0 0-16,0 0-8 15,8-7 1-15</inkml:trace>
          <inkml:trace contextRef="#ctx0" brushRef="#br1" timeOffset="-8675.47">-948 1408 13 0,'-16'4'6'0,"20"-4"4"0,-4 3 1 0,0 1-10 16,0-1 0-16,0 3 1 16,0 5 0-16,0 0-2 15,-4 5 0-15,0 5 2 16,0 7 1-16,0-8-2 15,0-3 1-15,0 4-1 16,0 0 1-16,0-5-1 16,4-1 0-16,0-2-1 15,0-3 1-15,0-3-1 16,0-7 1-16,4-3 0 16,4-4 0-16,0 0 0 15,0-3 0-15,4-8 0 16,0-2 0-16,4-4-1 15,3 3 0-15,1-2-1 0,0-2 1 16,-4-2 0-16,4 3 0 16,0 3 0-16,0 4 0 15,-5 3 0-15,-3 1 0 16,0-1-3-16,0 7 0 16,-4 7-5-16,-4 3 0 15</inkml:trace>
          <inkml:trace contextRef="#ctx0" brushRef="#br1" timeOffset="-8000.66">-595 1501 12 0,'0'-10'6'0,"-4"-22"3"16,4 23 3-16,-4-2-11 15,0 0 0-15,0 2 1 16,-4-2 1-16,0 4-4 15,0 4 1-15,-4-4 2 16,5 7 0-16,-1 3 0 0,0 1 0 16,0 6-1-16,0-3 1 15,0 3-1-15,0 4 0 16,4 4-1-16,-4 2 1 16,0 4-1-16,4 3 0 15,0-6 0-15,4-4 0 16,0 0-1-16,4 0 1 15,0 0 0-15,0-3 0 0,0-4 0 16,-4-3 0-16,4-7 0 16,4-3 0-16,0-1 0 15,4-3 1-15,0-6-1 16,4-5 1-16,-1-2-1 16,5-1 0-16,-4 1 0 15,0 3 0-15,-4 3 0 16,0 0 0-16,-4 4 0 15,-4 3 0-15,-4 7 1 16,0 0 0-16,-4 4 0 16,0 5 1-16,0 2-1 15,0 0 1-15,0 5-1 16,0 5 1-16,0-4-2 16,4-6 1-16,0 3-1 0,4-1 1 15,0 1-1-15,4-4 0 16,0 0-2-16,0-3 1 15,0-3-8-15,3-8 1 16</inkml:trace>
          <inkml:trace contextRef="#ctx0" brushRef="#br1" timeOffset="-7531.6">-381 1298 23 0,'0'4'11'0,"0"7"-8"16,0-4 11-16,0 2-14 15,4 5 0-15,0 6 2 16,-4-2 0-16,4-5-2 15,0 8 1-15,0-4 1 16,0 4 0-16,0 3 0 16,0-4 0-16,4 5-1 15,-4-5 0-15,-4-6 0 16,4 3 0-16,-4-3 0 16,4-7 0-16,0-1-1 0,-4-3 0 15,0 1 1-15,4-1 0 16,-4 1-1-16,0-4 1 15,4 3-1-15,4-6 0 16,0-8 0-16,8 2 1 16,-1-9-1-16,5-2 1 15,0-5-1-15,0-2 0 16,0-4 0-16,0 1 1 16,0-1-2-16,-5 4 1 15,-3-4-5-15,-4 3 1 16,4 7-6-16,4 7 1 0</inkml:trace>
        </inkml:traceGroup>
      </inkml:traceGroup>
    </inkml:traceGroup>
    <inkml:traceGroup>
      <inkml:annotationXML>
        <emma:emma xmlns:emma="http://www.w3.org/2003/04/emma" version="1.0">
          <emma:interpretation id="{59F7C518-4773-4FC6-B050-EB70C07FC098}" emma:medium="tactile" emma:mode="ink">
            <msink:context xmlns:msink="http://schemas.microsoft.com/ink/2010/main" type="paragraph" rotatedBoundingBox="20031,9526 20107,12506 19519,12521 19443,95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FEC282-EEF9-44A4-A8ED-82A6DE8352C6}" emma:medium="tactile" emma:mode="ink">
              <msink:context xmlns:msink="http://schemas.microsoft.com/ink/2010/main" type="line" rotatedBoundingBox="20031,9526 20107,12506 19519,12521 19443,9541"/>
            </emma:interpretation>
          </emma:emma>
        </inkml:annotationXML>
        <inkml:traceGroup>
          <inkml:annotationXML>
            <emma:emma xmlns:emma="http://www.w3.org/2003/04/emma" version="1.0">
              <emma:interpretation id="{671C9692-DB36-472D-A5CF-CF550FCC50EE}" emma:medium="tactile" emma:mode="ink">
                <msink:context xmlns:msink="http://schemas.microsoft.com/ink/2010/main" type="inkWord" rotatedBoundingBox="20031,9526 20107,12506 19519,12521 19443,9541"/>
              </emma:interpretation>
            </emma:emma>
          </inkml:annotationXML>
          <inkml:trace contextRef="#ctx0" brushRef="#br1" timeOffset="-13574.67">207-4 25 0,'-4'0'12'0,"4"-4"-4"15,0 4 13-15,0 0-19 16,0 0 0-16,0 0 1 16,0 0 1-16,0 0-5 15,4 0 0-15,-4 0 3 16,4 0 0-16,0 0-1 16,4 4 1-16,-8-1-1 15,0-3 0-15,0 0 0 16,0 4 1-16,0 3-1 15,0 3 0-15,0 4 0 16,0 2 1-16,0-5-1 16,0 7 0-16,0-2 0 15,0 5 0-15,0-1-1 16,0 4 1-16,0 1-1 16,0 2 1-16,-8 0 0 0,8 8 0 15,-4-15 0-15,4 8 0 16,0 3-1-16,0 7 1 15,0-1 0-15,0 4 0 16,0-7-1-16,4 7 1 16,-4 4-1-16,8 0 0 15,-4-1 0-15,-4 8 1 16,0 2-1-16,4-5 0 16,-4-2 0-16,3 1 1 15,-3 7-1-15,4-3 0 16,0-5 0-16,-4 5 0 0,4-1 0 15,-4 1 1-15,0-1-1 16,0 4 0-16,0 3 0 16,0-13 0-16,0 0 0 15,0 2 1-15,0 2-1 16,0-2 0-16,0-2 0 16,0 0 1-16,0-1-1 15,0 1 0-15,0-1 0 16,0 1 0-16,0-4 0 15,4 3 0-15,0 5 0 16,0-11 0 0,0 20 0-1,0 0 1-15,0-3-1 16,0-15 0-16,-4-5 0 16,4 6 0-16,-4-3 0 15,4-4 1-15,0 0-1 0,8 1 0 16,-4-5 0-16,-8-2 0 15,8 0 0-15,-4 3 0 16,-4-4 0-16,0 4 0 16,0-8 0-16,0 2 1 15,0-1-1-15,0-8 0 16,0-2 0-16,0-3 0 16,0-1 0-16,0-3 0 15,0 0 0-15,-4 0 1 16,4-4-1-16,0 1 0 0,0-1 0 15,-4-3 0-15,0-3 0 16,0-4 0-16,0-7 0 16,0 1 0-16,-4-5 0 15,0-2 1-15,0-1-1 16,-4 0 0-16,0 1 0 16,0-1 1-16,1 4-1 15,-9-4 0-15,4 8 0 16,0-1 0-16,-4-3 0 15,4 0 0-15,0-10 0 16,1 2 0-16,-1 15 0 16,4-4 0-16,0 1 0 15,0-1 0-15,0 3 0 16,4 2 0-16,0-2-1 16,0 1 1-16,4-1 0 15,0 1 0-15,0 0 0 0,0 3 0 16,4-3 0-16,0 3 0 15,0 4-1-15,0 3 1 16,0 0-1-16,0 0 1 16,4 3 0-16,0 4 0 15,4-1-1-15,0 5 1 16,0-1 0-16,0 0 0 16,0-3 0-16,4-3 0 15,0 3 0-15,0 7 0 0,0 2 0 16,0 2 0-16,-1 2 0 15,1 0 0-15,0-2 0 16,0-1 0-16,0 0 0 16,-4 3 0-16,0 2 0 15,0-2 0-15,0 3 0 16,0 6 0-16,0-9 0 16,4 0 0-16,-5 5 0 15,1-12 0-15,0 4 0 16,0-6 0-16,0-1 0 0,0 0 0 15,0 1 0-15,0-2 0 16,0 2 0-16,-4 0 0 16,4-4 0-16,-4-1 0 15,0 1 0-15,0-4 0 16,0 1 0-16,0-4 1 16,4 0-1-16,0-4 0 15,0 1 0-15,0-4 1 16,-1 1-1-16,1-1 0 15,4-1 0-15,-4-9 0 0,4-3 0 16,0 0 0-16,0-9 0 16,4 6 0-16,0-5 0 15,0-6 0-15,-5 0 0 16,-3-4 1-16,0 4-1 16,0 10 0-16,0-1 0 15,-4 2 0-15,4 2 0 16,0 0 0-16,0 1 0 15,-4-1 0-15,0 4 0 16,0 3 1-16,-4 1-1 16,0 3 1-16,0 2-6 15,0 5 0-15,8 0-10 16,8 0 1-16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5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58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24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1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18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8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6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5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80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8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5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emf"/><Relationship Id="rId18" Type="http://schemas.openxmlformats.org/officeDocument/2006/relationships/customXml" Target="../ink/ink45.xml"/><Relationship Id="rId26" Type="http://schemas.openxmlformats.org/officeDocument/2006/relationships/customXml" Target="../ink/ink49.xml"/><Relationship Id="rId39" Type="http://schemas.openxmlformats.org/officeDocument/2006/relationships/image" Target="../media/image38.emf"/><Relationship Id="rId21" Type="http://schemas.openxmlformats.org/officeDocument/2006/relationships/image" Target="../media/image28.emf"/><Relationship Id="rId34" Type="http://schemas.openxmlformats.org/officeDocument/2006/relationships/customXml" Target="../ink/ink53.xml"/><Relationship Id="rId42" Type="http://schemas.openxmlformats.org/officeDocument/2006/relationships/customXml" Target="../ink/ink57.xml"/><Relationship Id="rId7" Type="http://schemas.openxmlformats.org/officeDocument/2006/relationships/image" Target="../media/image20.emf"/><Relationship Id="rId2" Type="http://schemas.openxmlformats.org/officeDocument/2006/relationships/customXml" Target="../ink/ink37.xml"/><Relationship Id="rId16" Type="http://schemas.openxmlformats.org/officeDocument/2006/relationships/customXml" Target="../ink/ink44.xml"/><Relationship Id="rId29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.xml"/><Relationship Id="rId11" Type="http://schemas.openxmlformats.org/officeDocument/2006/relationships/image" Target="../media/image23.emf"/><Relationship Id="rId24" Type="http://schemas.openxmlformats.org/officeDocument/2006/relationships/customXml" Target="../ink/ink48.xml"/><Relationship Id="rId32" Type="http://schemas.openxmlformats.org/officeDocument/2006/relationships/customXml" Target="../ink/ink52.xml"/><Relationship Id="rId37" Type="http://schemas.openxmlformats.org/officeDocument/2006/relationships/image" Target="../media/image37.emf"/><Relationship Id="rId40" Type="http://schemas.openxmlformats.org/officeDocument/2006/relationships/customXml" Target="../ink/ink56.xml"/><Relationship Id="rId45" Type="http://schemas.openxmlformats.org/officeDocument/2006/relationships/image" Target="../media/image42.emf"/><Relationship Id="rId5" Type="http://schemas.openxmlformats.org/officeDocument/2006/relationships/image" Target="../media/image19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28" Type="http://schemas.openxmlformats.org/officeDocument/2006/relationships/customXml" Target="../ink/ink50.xml"/><Relationship Id="rId36" Type="http://schemas.openxmlformats.org/officeDocument/2006/relationships/customXml" Target="../ink/ink54.xml"/><Relationship Id="rId10" Type="http://schemas.openxmlformats.org/officeDocument/2006/relationships/customXml" Target="../ink/ink41.xml"/><Relationship Id="rId19" Type="http://schemas.openxmlformats.org/officeDocument/2006/relationships/image" Target="../media/image27.emf"/><Relationship Id="rId31" Type="http://schemas.openxmlformats.org/officeDocument/2006/relationships/image" Target="../media/image34.emf"/><Relationship Id="rId44" Type="http://schemas.openxmlformats.org/officeDocument/2006/relationships/customXml" Target="../ink/ink58.xml"/><Relationship Id="rId4" Type="http://schemas.openxmlformats.org/officeDocument/2006/relationships/customXml" Target="../ink/ink38.xml"/><Relationship Id="rId9" Type="http://schemas.openxmlformats.org/officeDocument/2006/relationships/image" Target="../media/image21.emf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image" Target="../media/image32.emf"/><Relationship Id="rId30" Type="http://schemas.openxmlformats.org/officeDocument/2006/relationships/customXml" Target="../ink/ink51.xml"/><Relationship Id="rId35" Type="http://schemas.openxmlformats.org/officeDocument/2006/relationships/image" Target="../media/image36.emf"/><Relationship Id="rId43" Type="http://schemas.openxmlformats.org/officeDocument/2006/relationships/image" Target="../media/image41.emf"/><Relationship Id="rId8" Type="http://schemas.openxmlformats.org/officeDocument/2006/relationships/customXml" Target="../ink/ink40.xml"/><Relationship Id="rId3" Type="http://schemas.openxmlformats.org/officeDocument/2006/relationships/image" Target="../media/image18.emf"/><Relationship Id="rId12" Type="http://schemas.openxmlformats.org/officeDocument/2006/relationships/customXml" Target="../ink/ink42.xml"/><Relationship Id="rId17" Type="http://schemas.openxmlformats.org/officeDocument/2006/relationships/image" Target="../media/image26.emf"/><Relationship Id="rId25" Type="http://schemas.openxmlformats.org/officeDocument/2006/relationships/image" Target="../media/image31.emf"/><Relationship Id="rId33" Type="http://schemas.openxmlformats.org/officeDocument/2006/relationships/image" Target="../media/image35.emf"/><Relationship Id="rId38" Type="http://schemas.openxmlformats.org/officeDocument/2006/relationships/customXml" Target="../ink/ink55.xml"/><Relationship Id="rId20" Type="http://schemas.openxmlformats.org/officeDocument/2006/relationships/customXml" Target="../ink/ink46.xml"/><Relationship Id="rId41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emf"/><Relationship Id="rId13" Type="http://schemas.openxmlformats.org/officeDocument/2006/relationships/customXml" Target="../ink/ink62.xml"/><Relationship Id="rId18" Type="http://schemas.openxmlformats.org/officeDocument/2006/relationships/image" Target="../media/image44.emf"/><Relationship Id="rId3" Type="http://schemas.openxmlformats.org/officeDocument/2006/relationships/image" Target="../media/image16.png"/><Relationship Id="rId7" Type="http://schemas.openxmlformats.org/officeDocument/2006/relationships/customXml" Target="../ink/ink59.xml"/><Relationship Id="rId12" Type="http://schemas.openxmlformats.org/officeDocument/2006/relationships/image" Target="../media/image211.emf"/><Relationship Id="rId17" Type="http://schemas.openxmlformats.org/officeDocument/2006/relationships/customXml" Target="../ink/ink64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1.emf"/><Relationship Id="rId20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customXml" Target="../ink/ink61.xml"/><Relationship Id="rId5" Type="http://schemas.openxmlformats.org/officeDocument/2006/relationships/image" Target="../media/image170.png"/><Relationship Id="rId15" Type="http://schemas.openxmlformats.org/officeDocument/2006/relationships/customXml" Target="../ink/ink63.xml"/><Relationship Id="rId10" Type="http://schemas.openxmlformats.org/officeDocument/2006/relationships/image" Target="../media/image201.emf"/><Relationship Id="rId19" Type="http://schemas.openxmlformats.org/officeDocument/2006/relationships/customXml" Target="../ink/ink65.xml"/><Relationship Id="rId4" Type="http://schemas.openxmlformats.org/officeDocument/2006/relationships/image" Target="../media/image17.png"/><Relationship Id="rId9" Type="http://schemas.openxmlformats.org/officeDocument/2006/relationships/customXml" Target="../ink/ink60.xml"/><Relationship Id="rId14" Type="http://schemas.openxmlformats.org/officeDocument/2006/relationships/image" Target="../media/image2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66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68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image" Target="../media/image210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0.emf"/><Relationship Id="rId12" Type="http://schemas.openxmlformats.org/officeDocument/2006/relationships/customXml" Target="../ink/ink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70.xml"/><Relationship Id="rId11" Type="http://schemas.openxmlformats.org/officeDocument/2006/relationships/image" Target="../media/image200.emf"/><Relationship Id="rId5" Type="http://schemas.openxmlformats.org/officeDocument/2006/relationships/image" Target="../media/image27.wmf"/><Relationship Id="rId10" Type="http://schemas.openxmlformats.org/officeDocument/2006/relationships/customXml" Target="../ink/ink72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0.emf"/><Relationship Id="rId1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2.emf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5" Type="http://schemas.openxmlformats.org/officeDocument/2006/relationships/image" Target="../media/image6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.emf"/><Relationship Id="rId14" Type="http://schemas.openxmlformats.org/officeDocument/2006/relationships/customXml" Target="../ink/ink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11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image" Target="../media/image13.png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43.emf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11" Type="http://schemas.openxmlformats.org/officeDocument/2006/relationships/customXml" Target="../ink/ink10.xml"/><Relationship Id="rId24" Type="http://schemas.openxmlformats.org/officeDocument/2006/relationships/image" Target="../media/image12.emf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10" Type="http://schemas.openxmlformats.org/officeDocument/2006/relationships/image" Target="../media/image310.emf"/><Relationship Id="rId19" Type="http://schemas.openxmlformats.org/officeDocument/2006/relationships/customXml" Target="../ink/ink14.xml"/><Relationship Id="rId4" Type="http://schemas.openxmlformats.org/officeDocument/2006/relationships/image" Target="../media/image2.png"/><Relationship Id="rId9" Type="http://schemas.openxmlformats.org/officeDocument/2006/relationships/customXml" Target="../ink/ink9.xml"/><Relationship Id="rId14" Type="http://schemas.openxmlformats.org/officeDocument/2006/relationships/image" Target="../media/image51.emf"/><Relationship Id="rId22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24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40.emf"/><Relationship Id="rId5" Type="http://schemas.openxmlformats.org/officeDocument/2006/relationships/image" Target="../media/image110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customXml" Target="../ink/ink27.xml"/><Relationship Id="rId18" Type="http://schemas.openxmlformats.org/officeDocument/2006/relationships/image" Target="../media/image100.emf"/><Relationship Id="rId3" Type="http://schemas.openxmlformats.org/officeDocument/2006/relationships/customXml" Target="../ink/ink22.xml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50.emf"/><Relationship Id="rId17" Type="http://schemas.openxmlformats.org/officeDocument/2006/relationships/customXml" Target="../ink/ink29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0.emf"/><Relationship Id="rId20" Type="http://schemas.openxmlformats.org/officeDocument/2006/relationships/image" Target="../media/image1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10" Type="http://schemas.openxmlformats.org/officeDocument/2006/relationships/image" Target="../media/image40.emf"/><Relationship Id="rId19" Type="http://schemas.openxmlformats.org/officeDocument/2006/relationships/customXml" Target="../ink/ink30.xml"/><Relationship Id="rId4" Type="http://schemas.openxmlformats.org/officeDocument/2006/relationships/image" Target="../media/image110.emf"/><Relationship Id="rId9" Type="http://schemas.openxmlformats.org/officeDocument/2006/relationships/customXml" Target="../ink/ink25.xml"/><Relationship Id="rId14" Type="http://schemas.openxmlformats.org/officeDocument/2006/relationships/image" Target="../media/image80.emf"/><Relationship Id="rId22" Type="http://schemas.openxmlformats.org/officeDocument/2006/relationships/image" Target="../media/image1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13" Type="http://schemas.openxmlformats.org/officeDocument/2006/relationships/customXml" Target="../ink/ink35.xml"/><Relationship Id="rId3" Type="http://schemas.openxmlformats.org/officeDocument/2006/relationships/image" Target="../media/image12.png"/><Relationship Id="rId7" Type="http://schemas.openxmlformats.org/officeDocument/2006/relationships/customXml" Target="../ink/ink32.xml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34.xml"/><Relationship Id="rId5" Type="http://schemas.openxmlformats.org/officeDocument/2006/relationships/image" Target="../media/image140.png"/><Relationship Id="rId15" Type="http://schemas.openxmlformats.org/officeDocument/2006/relationships/customXml" Target="../ink/ink36.xml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customXml" Target="../ink/ink33.xml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Conservative and non-conservative forces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Potential energy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mechanical energy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Energy conservation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6152069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11: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7" name="Ink 56"/>
              <p14:cNvContentPartPr/>
              <p14:nvPr/>
            </p14:nvContentPartPr>
            <p14:xfrm>
              <a:off x="674620" y="3380680"/>
              <a:ext cx="3813840" cy="18198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780" y="3368080"/>
                <a:ext cx="3829320" cy="184140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Oval 63"/>
          <p:cNvSpPr/>
          <p:nvPr/>
        </p:nvSpPr>
        <p:spPr>
          <a:xfrm>
            <a:off x="1885950" y="3103120"/>
            <a:ext cx="361950" cy="3587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85950" y="1515620"/>
            <a:ext cx="361950" cy="3587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/>
              <p14:cNvContentPartPr/>
              <p14:nvPr/>
            </p14:nvContentPartPr>
            <p14:xfrm>
              <a:off x="1504780" y="1640800"/>
              <a:ext cx="200520" cy="16772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3980" y="1630360"/>
                <a:ext cx="221040" cy="16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3" name="Ink 72"/>
              <p14:cNvContentPartPr/>
              <p14:nvPr/>
            </p14:nvContentPartPr>
            <p14:xfrm>
              <a:off x="3527620" y="662320"/>
              <a:ext cx="51120" cy="26600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5380" y="655840"/>
                <a:ext cx="76320" cy="26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7" name="Ink 76"/>
              <p14:cNvContentPartPr/>
              <p14:nvPr/>
            </p14:nvContentPartPr>
            <p14:xfrm>
              <a:off x="1068820" y="2233720"/>
              <a:ext cx="39240" cy="2584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6940" y="2226520"/>
                <a:ext cx="608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" name="Ink 89"/>
              <p14:cNvContentPartPr/>
              <p14:nvPr/>
            </p14:nvContentPartPr>
            <p14:xfrm>
              <a:off x="3442300" y="3217600"/>
              <a:ext cx="929900" cy="329544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9340" y="3206075"/>
                <a:ext cx="956541" cy="355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4" name="Ink 93"/>
              <p14:cNvContentPartPr/>
              <p14:nvPr/>
            </p14:nvContentPartPr>
            <p14:xfrm>
              <a:off x="1204900" y="2311480"/>
              <a:ext cx="223560" cy="15192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3380" y="2299600"/>
                <a:ext cx="2466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" name="Ink 101"/>
              <p14:cNvContentPartPr/>
              <p14:nvPr/>
            </p14:nvContentPartPr>
            <p14:xfrm>
              <a:off x="3481540" y="577360"/>
              <a:ext cx="395280" cy="27036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72540" y="568360"/>
                <a:ext cx="4168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0" name="Ink 109"/>
              <p14:cNvContentPartPr/>
              <p14:nvPr/>
            </p14:nvContentPartPr>
            <p14:xfrm>
              <a:off x="5196220" y="585640"/>
              <a:ext cx="170280" cy="45252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83260" y="578800"/>
                <a:ext cx="195840" cy="45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1" name="Ink 120"/>
              <p14:cNvContentPartPr/>
              <p14:nvPr/>
            </p14:nvContentPartPr>
            <p14:xfrm>
              <a:off x="5037460" y="5057704"/>
              <a:ext cx="593660" cy="1807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29540" y="5044744"/>
                <a:ext cx="617781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4" name="Ink 123"/>
              <p14:cNvContentPartPr/>
              <p14:nvPr/>
            </p14:nvContentPartPr>
            <p14:xfrm>
              <a:off x="3703660" y="1341640"/>
              <a:ext cx="1000800" cy="51408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92860" y="1331200"/>
                <a:ext cx="102528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5" name="Ink 124"/>
              <p14:cNvContentPartPr/>
              <p14:nvPr/>
            </p14:nvContentPartPr>
            <p14:xfrm>
              <a:off x="3392620" y="1549360"/>
              <a:ext cx="162720" cy="180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83620" y="1539280"/>
                <a:ext cx="181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0" name="Ink 129"/>
              <p14:cNvContentPartPr/>
              <p14:nvPr/>
            </p14:nvContentPartPr>
            <p14:xfrm>
              <a:off x="5479200" y="3074104"/>
              <a:ext cx="2028960" cy="35640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64800" y="3063304"/>
                <a:ext cx="20570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6" name="Ink 135"/>
              <p14:cNvContentPartPr/>
              <p14:nvPr/>
            </p14:nvContentPartPr>
            <p14:xfrm>
              <a:off x="3247920" y="3496384"/>
              <a:ext cx="285480" cy="15739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41440" y="3487384"/>
                <a:ext cx="304200" cy="15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8" name="Ink 157"/>
              <p14:cNvContentPartPr/>
              <p14:nvPr/>
            </p14:nvContentPartPr>
            <p14:xfrm>
              <a:off x="7371720" y="63064"/>
              <a:ext cx="239760" cy="51685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58400" y="50104"/>
                <a:ext cx="266760" cy="51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1" name="Ink 170"/>
              <p14:cNvContentPartPr/>
              <p14:nvPr/>
            </p14:nvContentPartPr>
            <p14:xfrm>
              <a:off x="5224680" y="518320"/>
              <a:ext cx="1570680" cy="1323504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14960" y="505719"/>
                <a:ext cx="1594440" cy="1347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9" name="Ink 178"/>
              <p14:cNvContentPartPr/>
              <p14:nvPr/>
            </p14:nvContentPartPr>
            <p14:xfrm>
              <a:off x="7619040" y="3277504"/>
              <a:ext cx="918360" cy="33444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08960" y="3268864"/>
                <a:ext cx="94176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8" name="Ink 187"/>
              <p14:cNvContentPartPr/>
              <p14:nvPr/>
            </p14:nvContentPartPr>
            <p14:xfrm>
              <a:off x="7371360" y="151984"/>
              <a:ext cx="544680" cy="52236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60920" y="141544"/>
                <a:ext cx="5706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1" name="Ink 200"/>
              <p14:cNvContentPartPr/>
              <p14:nvPr/>
            </p14:nvContentPartPr>
            <p14:xfrm>
              <a:off x="7654680" y="1131184"/>
              <a:ext cx="1356480" cy="34308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48200" y="1120384"/>
                <a:ext cx="13744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6" name="Ink 205"/>
              <p14:cNvContentPartPr/>
              <p14:nvPr/>
            </p14:nvContentPartPr>
            <p14:xfrm>
              <a:off x="5142580" y="3259720"/>
              <a:ext cx="156260" cy="10944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32139" y="3248046"/>
                <a:ext cx="176783" cy="34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7" name="Ink 206"/>
              <p14:cNvContentPartPr/>
              <p14:nvPr/>
            </p14:nvContentPartPr>
            <p14:xfrm>
              <a:off x="3695020" y="4035520"/>
              <a:ext cx="145460" cy="273384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88899" y="4025074"/>
                <a:ext cx="163462" cy="296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2" name="Ink 211"/>
              <p14:cNvContentPartPr/>
              <p14:nvPr/>
            </p14:nvContentPartPr>
            <p14:xfrm>
              <a:off x="4349860" y="5662504"/>
              <a:ext cx="1969940" cy="46584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37620" y="5652424"/>
                <a:ext cx="199550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6" name="Ink 215"/>
              <p14:cNvContentPartPr/>
              <p14:nvPr/>
            </p14:nvContentPartPr>
            <p14:xfrm>
              <a:off x="7323840" y="1479664"/>
              <a:ext cx="212400" cy="1080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15920" y="1465984"/>
                <a:ext cx="23400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882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Potential energy of spring force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529" y="4097057"/>
                <a:ext cx="471064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as reference point,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29" y="4097057"/>
                <a:ext cx="471064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073" t="-5147" r="-129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40563" y="5269303"/>
                <a:ext cx="2397388" cy="54864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𝑠𝑝𝑟𝑖𝑛𝑔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½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63" y="5269303"/>
                <a:ext cx="2397388" cy="548640"/>
              </a:xfrm>
              <a:prstGeom prst="rect">
                <a:avLst/>
              </a:prstGeom>
              <a:blipFill rotWithShape="0">
                <a:blip r:embed="rId4"/>
                <a:stretch>
                  <a:fillRect b="-543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4249" y="1856289"/>
                <a:ext cx="4655121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      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49" y="1856289"/>
                <a:ext cx="4655121" cy="613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1250" y="3020794"/>
                <a:ext cx="605691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50" y="3020794"/>
                <a:ext cx="6056915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9434500" y="6599080"/>
              <a:ext cx="10080" cy="165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16500" y="6581080"/>
                <a:ext cx="46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/>
              <p14:cNvContentPartPr/>
              <p14:nvPr/>
            </p14:nvContentPartPr>
            <p14:xfrm>
              <a:off x="7212220" y="1548280"/>
              <a:ext cx="1455480" cy="15811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3222" y="1537120"/>
                <a:ext cx="1475995" cy="16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/>
              <p14:cNvContentPartPr/>
              <p14:nvPr/>
            </p14:nvContentPartPr>
            <p14:xfrm>
              <a:off x="7254340" y="1876960"/>
              <a:ext cx="844200" cy="345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44624" y="1866880"/>
                <a:ext cx="863992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/>
              <p14:cNvContentPartPr/>
              <p14:nvPr/>
            </p14:nvContentPartPr>
            <p14:xfrm>
              <a:off x="7315180" y="2828080"/>
              <a:ext cx="1306440" cy="280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07980" y="2817640"/>
                <a:ext cx="1323360" cy="49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527050" y="1421395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lecture 10: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94828" y="4417984"/>
            <a:ext cx="2188512" cy="2209380"/>
            <a:chOff x="6294828" y="4417984"/>
            <a:chExt cx="2188512" cy="22093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3" name="Ink 52"/>
                <p14:cNvContentPartPr>
                  <a14:cpLocks xmlns:a14="http://schemas.microsoft.com/office/drawing/2010/main" noChangeAspect="1"/>
                </p14:cNvContentPartPr>
                <p14:nvPr/>
              </p14:nvContentPartPr>
              <p14:xfrm>
                <a:off x="6294828" y="4425394"/>
                <a:ext cx="2188512" cy="2201970"/>
              </p14:xfrm>
            </p:contentPart>
          </mc:Choice>
          <mc:Fallback xmlns="">
            <p:pic>
              <p:nvPicPr>
                <p:cNvPr id="53" name="Ink 52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81510" y="4418554"/>
                  <a:ext cx="2215148" cy="2222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/>
                <p14:cNvContentPartPr/>
                <p14:nvPr/>
              </p14:nvContentPartPr>
              <p14:xfrm>
                <a:off x="7324200" y="4417984"/>
                <a:ext cx="203040" cy="19188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12320" y="4407544"/>
                  <a:ext cx="22536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3907440" y="1690560"/>
              <a:ext cx="2220840" cy="1286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01320" y="1684080"/>
                <a:ext cx="2233440" cy="12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96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Total mechanical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0006" y="1705792"/>
                <a:ext cx="7263683" cy="2436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𝐾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𝑛𝑒𝑡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𝑐𝑜𝑛𝑠𝑒𝑟𝑣𝑎𝑡𝑖𝑣𝑒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𝑜𝑡h𝑒𝑟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𝑐𝑜𝑛𝑠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𝑜𝑡h𝑒𝑟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𝑜𝑡h𝑒𝑟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)−(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𝑜𝑡h𝑒𝑟</m:t>
                        </m:r>
                      </m:sub>
                    </m:sSub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06" y="1705792"/>
                <a:ext cx="7263683" cy="24367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2892" y="4248358"/>
                <a:ext cx="7079587" cy="5170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Total mechanical energy of a system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4248358"/>
                <a:ext cx="7079587" cy="517065"/>
              </a:xfrm>
              <a:prstGeom prst="rect">
                <a:avLst/>
              </a:prstGeom>
              <a:blipFill rotWithShape="0">
                <a:blip r:embed="rId4"/>
                <a:stretch>
                  <a:fillRect l="-1290" t="-3448" b="-1839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99930" y="5267918"/>
                <a:ext cx="2612228" cy="679353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𝑜𝑡h𝑒𝑟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930" y="5267918"/>
                <a:ext cx="2612228" cy="6793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2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3504" y="637365"/>
                <a:ext cx="2529854" cy="645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𝐸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𝐾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04" y="637365"/>
                <a:ext cx="2529854" cy="6453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41324" y="637365"/>
                <a:ext cx="2612228" cy="67935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𝑜𝑡h𝑒𝑟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324" y="637365"/>
                <a:ext cx="2612228" cy="6793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6439" y="1909482"/>
                <a:ext cx="7681214" cy="187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only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conservative </a:t>
                </a:r>
                <a:r>
                  <a:rPr lang="en-US" sz="2400" dirty="0"/>
                  <a:t>forces act: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𝑜𝑡h𝑒𝑟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Total mechanical energy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conserved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39" y="1909482"/>
                <a:ext cx="7681214" cy="1876283"/>
              </a:xfrm>
              <a:prstGeom prst="rect">
                <a:avLst/>
              </a:prstGeom>
              <a:blipFill rotWithShape="0">
                <a:blip r:embed="rId4"/>
                <a:stretch>
                  <a:fillRect l="-1270" t="-2273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Example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612037"/>
              </p:ext>
            </p:extLst>
          </p:nvPr>
        </p:nvGraphicFramePr>
        <p:xfrm>
          <a:off x="5153703" y="1782049"/>
          <a:ext cx="3624610" cy="264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rawing" r:id="rId4" imgW="2238480" imgH="2066760" progId="Presentations.Drawing.14">
                  <p:embed/>
                </p:oleObj>
              </mc:Choice>
              <mc:Fallback>
                <p:oleObj name="Drawing" r:id="rId4" imgW="2238480" imgH="2066760" progId="Presentations.Drawing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703" y="1782049"/>
                        <a:ext cx="3624610" cy="2648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3110" y="1422093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</a:rPr>
              <a:t>In a new Olympic discipline, a ski jumper of mass 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</a:rPr>
              <a:t>M</a:t>
            </a:r>
            <a:r>
              <a:rPr lang="en-US" sz="2000" dirty="0">
                <a:ea typeface="Calibri" panose="020F0502020204030204" pitchFamily="34" charset="0"/>
              </a:rPr>
              <a:t> is launched by means of a compressed spring of spring constant 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</a:rPr>
              <a:t>k</a:t>
            </a:r>
            <a:r>
              <a:rPr lang="en-US" sz="2000" dirty="0">
                <a:ea typeface="Calibri" panose="020F0502020204030204" pitchFamily="34" charset="0"/>
              </a:rPr>
              <a:t>. At the top of a frictionless ski jump at height</a:t>
            </a:r>
            <a:r>
              <a:rPr lang="en-US" sz="2000" i="1" dirty="0">
                <a:ea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</a:rPr>
              <a:t>H</a:t>
            </a:r>
            <a:r>
              <a:rPr lang="en-US" sz="2000" dirty="0">
                <a:ea typeface="Calibri" panose="020F0502020204030204" pitchFamily="34" charset="0"/>
              </a:rPr>
              <a:t> above the ground, he is pushed against the spring, compressing it a distance 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</a:rPr>
              <a:t>L</a:t>
            </a:r>
            <a:r>
              <a:rPr lang="en-US" sz="2000" dirty="0">
                <a:ea typeface="Calibri" panose="020F0502020204030204" pitchFamily="34" charset="0"/>
              </a:rPr>
              <a:t>.  When he is released from rest, the spring pushes him so he leaves the lower end of the ski jump with a speed 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</a:rPr>
              <a:t>V</a:t>
            </a:r>
            <a:r>
              <a:rPr lang="en-US" sz="2000" dirty="0">
                <a:ea typeface="Calibri" panose="020F0502020204030204" pitchFamily="34" charset="0"/>
              </a:rPr>
              <a:t> at a positive angle </a:t>
            </a:r>
            <a:r>
              <a:rPr lang="el-GR" sz="2000" i="1" dirty="0">
                <a:solidFill>
                  <a:srgbClr val="FF0000"/>
                </a:solidFill>
                <a:ea typeface="Calibri" panose="020F0502020204030204" pitchFamily="34" charset="0"/>
                <a:cs typeface="WP Greek Century" panose="05000000000000000000" pitchFamily="2" charset="2"/>
              </a:rPr>
              <a:t>θ</a:t>
            </a:r>
            <a:r>
              <a:rPr lang="en-US" sz="2000" i="1" dirty="0">
                <a:ea typeface="Calibri" panose="020F0502020204030204" pitchFamily="34" charset="0"/>
                <a:cs typeface="WP Greek Century" panose="05000000000000000000" pitchFamily="2" charset="2"/>
              </a:rPr>
              <a:t> </a:t>
            </a:r>
            <a:r>
              <a:rPr lang="en-US" sz="2000" dirty="0">
                <a:ea typeface="Calibri" panose="020F0502020204030204" pitchFamily="34" charset="0"/>
              </a:rPr>
              <a:t>with respect to the horizontal.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110" y="5663432"/>
            <a:ext cx="78925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a typeface="Calibri" panose="020F0502020204030204" pitchFamily="34" charset="0"/>
              </a:rPr>
              <a:t>Determine the height </a:t>
            </a:r>
            <a:r>
              <a:rPr lang="en-US" sz="2000" i="1" dirty="0">
                <a:solidFill>
                  <a:srgbClr val="0070C0"/>
                </a:solidFill>
                <a:ea typeface="Calibri" panose="020F0502020204030204" pitchFamily="34" charset="0"/>
              </a:rPr>
              <a:t>D</a:t>
            </a:r>
            <a:r>
              <a:rPr lang="en-US" sz="2000" dirty="0">
                <a:ea typeface="Calibri" panose="020F0502020204030204" pitchFamily="34" charset="0"/>
              </a:rPr>
              <a:t> of the end of the ski jump in terms of given system parameters.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965920" y="2632384"/>
              <a:ext cx="165960" cy="238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4400" y="2623024"/>
                <a:ext cx="1886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8619120" y="3836520"/>
              <a:ext cx="96840" cy="2368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14800" y="3831840"/>
                <a:ext cx="105840" cy="2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414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429966"/>
              </p:ext>
            </p:extLst>
          </p:nvPr>
        </p:nvGraphicFramePr>
        <p:xfrm>
          <a:off x="1071560" y="780716"/>
          <a:ext cx="3624610" cy="264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rawing" r:id="rId4" imgW="2238480" imgH="2066760" progId="Presentations.Drawing.14">
                  <p:embed/>
                </p:oleObj>
              </mc:Choice>
              <mc:Fallback>
                <p:oleObj name="Drawing" r:id="rId4" imgW="2238480" imgH="2066760" progId="Presentations.Drawing.1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0" y="780716"/>
                        <a:ext cx="3624610" cy="2648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1883777" y="1631051"/>
              <a:ext cx="165960" cy="2386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5893" y="1613132"/>
                <a:ext cx="201370" cy="274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4536977" y="2835187"/>
              <a:ext cx="96840" cy="2368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7617" y="2825827"/>
                <a:ext cx="11556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642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Tension in coupled objects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998112" y="2049768"/>
            <a:ext cx="7373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Net work done by tension in coupled system is zero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89896"/>
              </p:ext>
            </p:extLst>
          </p:nvPr>
        </p:nvGraphicFramePr>
        <p:xfrm>
          <a:off x="585467" y="3321093"/>
          <a:ext cx="4521352" cy="2777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Drawing" r:id="rId4" imgW="3753000" imgH="2305080" progId="Presentations.Drawing.14">
                  <p:embed/>
                </p:oleObj>
              </mc:Choice>
              <mc:Fallback>
                <p:oleObj name="Drawing" r:id="rId4" imgW="3753000" imgH="2305080" progId="Presentations.Drawing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67" y="3321093"/>
                        <a:ext cx="4521352" cy="2777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113366" y="3137040"/>
              <a:ext cx="1676880" cy="1044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5086" y="3126600"/>
                <a:ext cx="1697400" cy="10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/>
              <p14:cNvContentPartPr/>
              <p14:nvPr/>
            </p14:nvContentPartPr>
            <p14:xfrm>
              <a:off x="4464166" y="4931280"/>
              <a:ext cx="524520" cy="660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2286" y="4917960"/>
                <a:ext cx="55080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2701246" y="3975480"/>
              <a:ext cx="188280" cy="2336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1526" y="3967920"/>
                <a:ext cx="2041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/>
              <p14:cNvContentPartPr/>
              <p14:nvPr/>
            </p14:nvContentPartPr>
            <p14:xfrm>
              <a:off x="2546446" y="4241520"/>
              <a:ext cx="2133000" cy="673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32766" y="4224960"/>
                <a:ext cx="216324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91342" y="3137040"/>
                <a:ext cx="2901179" cy="1566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𝑡𝐷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𝑇𝐷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42" y="3137040"/>
                <a:ext cx="2901179" cy="1566839"/>
              </a:xfrm>
              <a:prstGeom prst="rect">
                <a:avLst/>
              </a:prstGeom>
              <a:blipFill rotWithShape="0">
                <a:blip r:embed="rId14"/>
                <a:stretch>
                  <a:fillRect b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47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Example with coupled objects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582858"/>
              </p:ext>
            </p:extLst>
          </p:nvPr>
        </p:nvGraphicFramePr>
        <p:xfrm>
          <a:off x="4998712" y="1347329"/>
          <a:ext cx="4521352" cy="2777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Drawing" r:id="rId4" imgW="3753000" imgH="2305080" progId="Presentations.Drawing.14">
                  <p:embed/>
                </p:oleObj>
              </mc:Choice>
              <mc:Fallback>
                <p:oleObj name="Drawing" r:id="rId4" imgW="3753000" imgH="2305080" progId="Presentations.Drawing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712" y="1347329"/>
                        <a:ext cx="4521352" cy="2777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42049" y="179038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block of mass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is on a frictionless incline that makes an angle </a:t>
            </a:r>
            <a:r>
              <a:rPr lang="el-G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with the vertical.  A light string attaches it to another block of mass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that hangs over a massless frictionless pulley.  The blocks are then released from rest, and the block of mass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descends.  What is the blocks’ speed after they move a distance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223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655327"/>
              </p:ext>
            </p:extLst>
          </p:nvPr>
        </p:nvGraphicFramePr>
        <p:xfrm>
          <a:off x="508355" y="481914"/>
          <a:ext cx="4521352" cy="2777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rawing" r:id="rId4" imgW="3753000" imgH="2305080" progId="Presentations.Drawing.14">
                  <p:embed/>
                </p:oleObj>
              </mc:Choice>
              <mc:Fallback>
                <p:oleObj name="Drawing" r:id="rId4" imgW="3753000" imgH="2305080" progId="Presentations.Drawing.1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55" y="481914"/>
                        <a:ext cx="4521352" cy="2777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05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Conservative forces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042" y="3133493"/>
            <a:ext cx="68723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force is called </a:t>
            </a:r>
            <a:r>
              <a:rPr lang="en-US" sz="2400" b="1" dirty="0">
                <a:solidFill>
                  <a:srgbClr val="FF0000"/>
                </a:solidFill>
              </a:rPr>
              <a:t>conservative</a:t>
            </a:r>
            <a:r>
              <a:rPr lang="en-US" sz="2400" dirty="0"/>
              <a:t> if the work it does on an object as the object goes between two points is </a:t>
            </a:r>
            <a:r>
              <a:rPr lang="en-US" sz="2400" b="1" dirty="0"/>
              <a:t>independent of the path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⟶ </a:t>
            </a:r>
            <a:r>
              <a:rPr lang="en-US" sz="2400" dirty="0"/>
              <a:t>The work done by a conservative force along any two paths between the same two points is </a:t>
            </a:r>
            <a:r>
              <a:rPr lang="en-US" sz="2400" b="1" dirty="0"/>
              <a:t>the same</a:t>
            </a:r>
            <a:r>
              <a:rPr lang="en-US" sz="2400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1975" y="1856951"/>
                <a:ext cx="2504788" cy="91800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75" y="1856951"/>
                <a:ext cx="2504788" cy="9180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450740" y="1487080"/>
              <a:ext cx="2873880" cy="121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1020" y="1477360"/>
                <a:ext cx="2893320" cy="12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8103940" y="1650880"/>
              <a:ext cx="636120" cy="357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96744" y="1640440"/>
                <a:ext cx="65375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5702020" y="2396440"/>
              <a:ext cx="1276560" cy="725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6620" y="2388160"/>
                <a:ext cx="129204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/>
              <p14:cNvContentPartPr/>
              <p14:nvPr/>
            </p14:nvContentPartPr>
            <p14:xfrm>
              <a:off x="5654860" y="2308960"/>
              <a:ext cx="975240" cy="416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42620" y="2296000"/>
                <a:ext cx="99612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/>
              <p14:cNvContentPartPr/>
              <p14:nvPr/>
            </p14:nvContentPartPr>
            <p14:xfrm>
              <a:off x="7003060" y="1953280"/>
              <a:ext cx="914400" cy="1140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3340" y="1942480"/>
                <a:ext cx="935280" cy="11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/>
              <p14:cNvContentPartPr/>
              <p14:nvPr/>
            </p14:nvContentPartPr>
            <p14:xfrm>
              <a:off x="7634140" y="1782640"/>
              <a:ext cx="380160" cy="10378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22260" y="1770400"/>
                <a:ext cx="405000" cy="10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80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Example: Work done by gravity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2892" y="1761893"/>
            <a:ext cx="687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3230" y="1547258"/>
                <a:ext cx="5239127" cy="1686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𝐺𝑟𝑎𝑣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30" y="1547258"/>
                <a:ext cx="5239127" cy="1686295"/>
              </a:xfrm>
              <a:prstGeom prst="rect">
                <a:avLst/>
              </a:prstGeom>
              <a:blipFill rotWithShape="0">
                <a:blip r:embed="rId3"/>
                <a:stretch>
                  <a:fillRect l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0667" y="3405910"/>
                <a:ext cx="4772460" cy="1599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Depends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, </a:t>
                </a:r>
              </a:p>
              <a:p>
                <a:r>
                  <a:rPr lang="en-US" sz="2400" dirty="0"/>
                  <a:t>not on path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⟶ force of gravity is conservative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7" y="3405910"/>
                <a:ext cx="4772460" cy="1599284"/>
              </a:xfrm>
              <a:prstGeom prst="rect">
                <a:avLst/>
              </a:prstGeom>
              <a:blipFill rotWithShape="0">
                <a:blip r:embed="rId4"/>
                <a:stretch>
                  <a:fillRect l="-1916" t="-3053" r="-1277" b="-8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900640" y="2679901"/>
            <a:ext cx="650880" cy="2747520"/>
            <a:chOff x="4488840" y="675960"/>
            <a:chExt cx="650880" cy="274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4560840" y="915000"/>
                <a:ext cx="47520" cy="250848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1400" y="897360"/>
                  <a:ext cx="80640" cy="25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4488840" y="675960"/>
                <a:ext cx="650880" cy="48348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69760" y="656160"/>
                  <a:ext cx="688680" cy="52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5621200" y="3404314"/>
              <a:ext cx="1836360" cy="1099923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98520" y="3397835"/>
                <a:ext cx="1868760" cy="1132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/>
            </p14:nvContentPartPr>
            <p14:xfrm>
              <a:off x="6874360" y="5004426"/>
              <a:ext cx="529920" cy="250412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62120" y="4992913"/>
                <a:ext cx="552240" cy="27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/>
              <p14:cNvContentPartPr/>
              <p14:nvPr/>
            </p14:nvContentPartPr>
            <p14:xfrm>
              <a:off x="6577540" y="5342680"/>
              <a:ext cx="518040" cy="2012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67100" y="5330057"/>
                <a:ext cx="540000" cy="224682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/>
          <p:cNvGrpSpPr/>
          <p:nvPr/>
        </p:nvGrpSpPr>
        <p:grpSpPr>
          <a:xfrm>
            <a:off x="7525420" y="1546480"/>
            <a:ext cx="1412280" cy="3607920"/>
            <a:chOff x="7525420" y="1546480"/>
            <a:chExt cx="1412280" cy="360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2" name="Ink 41"/>
                <p14:cNvContentPartPr/>
                <p14:nvPr/>
              </p14:nvContentPartPr>
              <p14:xfrm>
                <a:off x="7525420" y="3495160"/>
                <a:ext cx="167760" cy="155448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12460" y="3481840"/>
                  <a:ext cx="192240" cy="15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4" name="Ink 43"/>
                <p14:cNvContentPartPr/>
                <p14:nvPr/>
              </p14:nvContentPartPr>
              <p14:xfrm>
                <a:off x="7852660" y="3565360"/>
                <a:ext cx="460800" cy="153180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37540" y="3550600"/>
                  <a:ext cx="491040" cy="15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6" name="Ink 45"/>
                <p14:cNvContentPartPr/>
                <p14:nvPr/>
              </p14:nvContentPartPr>
              <p14:xfrm>
                <a:off x="7546300" y="3417040"/>
                <a:ext cx="1031040" cy="11448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30100" y="3400120"/>
                  <a:ext cx="1063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9" name="Ink 48"/>
                <p14:cNvContentPartPr/>
                <p14:nvPr/>
              </p14:nvContentPartPr>
              <p14:xfrm>
                <a:off x="7624060" y="5049640"/>
                <a:ext cx="948960" cy="10476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07140" y="5031939"/>
                  <a:ext cx="982080" cy="1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3" name="Ink 52"/>
                <p14:cNvContentPartPr/>
                <p14:nvPr/>
              </p14:nvContentPartPr>
              <p14:xfrm>
                <a:off x="8278180" y="1546480"/>
                <a:ext cx="659520" cy="3533760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63420" y="1531000"/>
                  <a:ext cx="690120" cy="355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5" name="Ink 54"/>
                <p14:cNvContentPartPr/>
                <p14:nvPr/>
              </p14:nvContentPartPr>
              <p14:xfrm>
                <a:off x="8048860" y="3288160"/>
                <a:ext cx="621360" cy="33336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35540" y="3275200"/>
                  <a:ext cx="651240" cy="35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7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Properties of conservative forces: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2892" y="1761893"/>
                <a:ext cx="6872398" cy="4615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Reverse path, get negative: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Work done over a closed path is zero: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761893"/>
                <a:ext cx="6872398" cy="4615815"/>
              </a:xfrm>
              <a:prstGeom prst="rect">
                <a:avLst/>
              </a:prstGeom>
              <a:blipFill rotWithShape="0">
                <a:blip r:embed="rId3"/>
                <a:stretch>
                  <a:fillRect l="-1420" t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599091" y="2826338"/>
            <a:ext cx="3142800" cy="1446480"/>
            <a:chOff x="1911960" y="1203600"/>
            <a:chExt cx="3142800" cy="14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1911960" y="1969680"/>
                <a:ext cx="484200" cy="6804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5400" y="1950240"/>
                  <a:ext cx="52092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/>
                <p14:cNvContentPartPr/>
                <p14:nvPr/>
              </p14:nvContentPartPr>
              <p14:xfrm>
                <a:off x="4631040" y="1871040"/>
                <a:ext cx="423720" cy="6451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20240" y="1852680"/>
                  <a:ext cx="45180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/>
                <p14:cNvContentPartPr/>
                <p14:nvPr/>
              </p14:nvContentPartPr>
              <p14:xfrm>
                <a:off x="2410920" y="2059680"/>
                <a:ext cx="2334600" cy="5194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0480" y="2040960"/>
                  <a:ext cx="23637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/>
                <p14:cNvContentPartPr/>
                <p14:nvPr/>
              </p14:nvContentPartPr>
              <p14:xfrm>
                <a:off x="2278800" y="1203600"/>
                <a:ext cx="2576520" cy="74016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60440" y="1183800"/>
                  <a:ext cx="2609280" cy="77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974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Constant forces are conservative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2892" y="1761893"/>
            <a:ext cx="687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8691" y="1850440"/>
                <a:ext cx="6773777" cy="918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91" y="1850440"/>
                <a:ext cx="6773777" cy="9180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9599" y="3326118"/>
                <a:ext cx="8532016" cy="5445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depends only on initial and final position, not path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99" y="3326118"/>
                <a:ext cx="8532016" cy="544573"/>
              </a:xfrm>
              <a:prstGeom prst="rect">
                <a:avLst/>
              </a:prstGeom>
              <a:blipFill rotWithShape="0">
                <a:blip r:embed="rId4"/>
                <a:stretch>
                  <a:fillRect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98691" y="4550634"/>
            <a:ext cx="75264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Caution: </a:t>
            </a:r>
          </a:p>
          <a:p>
            <a:r>
              <a:rPr lang="en-US" sz="2400" dirty="0"/>
              <a:t>1. Force must be constant in </a:t>
            </a:r>
            <a:r>
              <a:rPr lang="en-US" sz="2400" dirty="0">
                <a:solidFill>
                  <a:srgbClr val="FF0000"/>
                </a:solidFill>
              </a:rPr>
              <a:t>magnitude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direction.</a:t>
            </a:r>
          </a:p>
          <a:p>
            <a:r>
              <a:rPr lang="en-US" sz="2400" dirty="0"/>
              <a:t>2. Not every conservative force has to be constant.</a:t>
            </a:r>
          </a:p>
        </p:txBody>
      </p:sp>
    </p:spTree>
    <p:extLst>
      <p:ext uri="{BB962C8B-B14F-4D97-AF65-F5344CB8AC3E}">
        <p14:creationId xmlns:p14="http://schemas.microsoft.com/office/powerpoint/2010/main" val="158882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Non-conservative forces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1393" y="1633105"/>
            <a:ext cx="687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work done by a force depends on the path, the force is </a:t>
            </a:r>
            <a:r>
              <a:rPr lang="en-US" sz="2400" dirty="0">
                <a:solidFill>
                  <a:srgbClr val="FF0000"/>
                </a:solidFill>
              </a:rPr>
              <a:t>non-conservative</a:t>
            </a:r>
            <a:r>
              <a:rPr lang="en-US" sz="24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393" y="3018634"/>
            <a:ext cx="45921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 paths between initial</a:t>
            </a:r>
          </a:p>
          <a:p>
            <a:r>
              <a:rPr lang="en-US" sz="2400" dirty="0"/>
              <a:t>and final point give </a:t>
            </a:r>
          </a:p>
          <a:p>
            <a:r>
              <a:rPr lang="en-US" sz="2400" dirty="0"/>
              <a:t>different amount of work</a:t>
            </a:r>
          </a:p>
          <a:p>
            <a:endParaRPr lang="en-US" sz="2400" dirty="0"/>
          </a:p>
          <a:p>
            <a:r>
              <a:rPr lang="en-US" sz="2400" dirty="0"/>
              <a:t>Work for closed path is not zero.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9015" y="5644998"/>
            <a:ext cx="306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HW: examine frictional force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7862" y="4973584"/>
            <a:ext cx="3142800" cy="1446480"/>
            <a:chOff x="1911960" y="1203600"/>
            <a:chExt cx="3142800" cy="14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1911960" y="1969680"/>
                <a:ext cx="484200" cy="6804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95400" y="1950240"/>
                  <a:ext cx="52092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4631040" y="1871040"/>
                <a:ext cx="423720" cy="6451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0240" y="1852680"/>
                  <a:ext cx="45180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/>
                <p14:cNvContentPartPr/>
                <p14:nvPr/>
              </p14:nvContentPartPr>
              <p14:xfrm>
                <a:off x="2410920" y="2059680"/>
                <a:ext cx="2334600" cy="5194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00480" y="2040960"/>
                  <a:ext cx="236376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/>
                <p14:cNvContentPartPr/>
                <p14:nvPr/>
              </p14:nvContentPartPr>
              <p14:xfrm>
                <a:off x="2278800" y="1203600"/>
                <a:ext cx="2576520" cy="74016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60440" y="1183800"/>
                  <a:ext cx="2609280" cy="77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5545952" y="3696999"/>
              <a:ext cx="2335050" cy="520245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5513" y="3678277"/>
                <a:ext cx="2364207" cy="558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7766549" y="3507999"/>
              <a:ext cx="423693" cy="645885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55750" y="3489998"/>
                <a:ext cx="451771" cy="68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/>
              <p14:cNvContentPartPr/>
              <p14:nvPr/>
            </p14:nvContentPartPr>
            <p14:xfrm>
              <a:off x="5047109" y="3607359"/>
              <a:ext cx="483813" cy="679998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30550" y="3587560"/>
                <a:ext cx="520171" cy="719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/>
              <p14:cNvContentPartPr/>
              <p14:nvPr/>
            </p14:nvContentPartPr>
            <p14:xfrm>
              <a:off x="5483789" y="2832957"/>
              <a:ext cx="2574000" cy="782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74789" y="2818557"/>
                <a:ext cx="2601000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/>
              <p14:cNvContentPartPr/>
              <p14:nvPr/>
            </p14:nvContentPartPr>
            <p14:xfrm>
              <a:off x="6244829" y="2905677"/>
              <a:ext cx="1497240" cy="6958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32949" y="2894877"/>
                <a:ext cx="152352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Ink 43"/>
              <p14:cNvContentPartPr/>
              <p14:nvPr/>
            </p14:nvContentPartPr>
            <p14:xfrm>
              <a:off x="2015549" y="5359437"/>
              <a:ext cx="1017360" cy="3657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02949" y="5343942"/>
                <a:ext cx="1045800" cy="397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79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Potential energy difference: definition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2892" y="1761893"/>
            <a:ext cx="687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0217" y="4738303"/>
                <a:ext cx="6574749" cy="91800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17" y="4738303"/>
                <a:ext cx="6574749" cy="9180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1537" y="1814909"/>
                <a:ext cx="7832108" cy="1245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Work of conservative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dirty="0"/>
                  <a:t> depends only on initial and final position, not on path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⟶  </a:t>
                </a:r>
                <a:r>
                  <a:rPr lang="en-US" sz="2400" dirty="0"/>
                  <a:t>each pair of points has unique value of W between them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37" y="1814909"/>
                <a:ext cx="7832108" cy="1245084"/>
              </a:xfrm>
              <a:prstGeom prst="rect">
                <a:avLst/>
              </a:prstGeom>
              <a:blipFill rotWithShape="0">
                <a:blip r:embed="rId4"/>
                <a:stretch>
                  <a:fillRect l="-1167" r="-1401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8642" y="3527096"/>
                <a:ext cx="7960897" cy="875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Define: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Difference in potential energy </a:t>
                </a:r>
                <a:r>
                  <a:rPr lang="en-US" sz="2400" dirty="0"/>
                  <a:t>of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between </a:t>
                </a:r>
              </a:p>
              <a:p>
                <a:r>
                  <a:rPr lang="en-US" sz="2400" dirty="0"/>
                  <a:t>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42" y="3527096"/>
                <a:ext cx="7960897" cy="875753"/>
              </a:xfrm>
              <a:prstGeom prst="rect">
                <a:avLst/>
              </a:prstGeom>
              <a:blipFill rotWithShape="0">
                <a:blip r:embed="rId5"/>
                <a:stretch>
                  <a:fillRect l="-1149" r="-230" b="-1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07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Potential energy: reference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8654" y="1750776"/>
                <a:ext cx="605787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54" y="1750776"/>
                <a:ext cx="605787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04" t="-32787" b="-180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3188" y="2592890"/>
                <a:ext cx="783210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Only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differences</a:t>
                </a:r>
                <a:r>
                  <a:rPr lang="en-US" sz="2400" dirty="0"/>
                  <a:t> in potential are meaningful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⟶ </a:t>
                </a:r>
                <a:r>
                  <a:rPr lang="en-US" sz="2400" dirty="0"/>
                  <a:t>Choose arbitrary reference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and assign it a value of potential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that is </a:t>
                </a:r>
                <a:r>
                  <a:rPr lang="en-US" sz="2400" i="1" dirty="0"/>
                  <a:t>convenient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88" y="2592890"/>
                <a:ext cx="7832108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167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05477" y="4595633"/>
                <a:ext cx="3531608" cy="1185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477" y="4595633"/>
                <a:ext cx="3531608" cy="1185324"/>
              </a:xfrm>
              <a:prstGeom prst="rect">
                <a:avLst/>
              </a:prstGeom>
              <a:blipFill rotWithShape="0">
                <a:blip r:embed="rId5"/>
                <a:stretch>
                  <a:fillRect t="-11340" r="-5000" b="-3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02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Potential energy of gravity*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5292" y="1928885"/>
                <a:ext cx="3113288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92" y="1928885"/>
                <a:ext cx="3113288" cy="399405"/>
              </a:xfrm>
              <a:prstGeom prst="rect">
                <a:avLst/>
              </a:prstGeom>
              <a:blipFill rotWithShape="0">
                <a:blip r:embed="rId3"/>
                <a:stretch>
                  <a:fillRect l="-1566" r="-274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885727" y="1910944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(y-axis vertically up)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25240" y="2681750"/>
                <a:ext cx="7639310" cy="864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𝑔𝑟𝑎𝑣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𝑔𝑟𝑎𝑣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40" y="2681750"/>
                <a:ext cx="7639310" cy="864660"/>
              </a:xfrm>
              <a:prstGeom prst="rect">
                <a:avLst/>
              </a:prstGeom>
              <a:blipFill rotWithShape="0">
                <a:blip r:embed="rId4"/>
                <a:stretch>
                  <a:fillRect t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62892" y="3719930"/>
                <a:ext cx="5285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assign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3719930"/>
                <a:ext cx="528567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845" t="-1710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69387" y="4725404"/>
                <a:ext cx="4469622" cy="4917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  with y-axis up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387" y="4725404"/>
                <a:ext cx="4469622" cy="491738"/>
              </a:xfrm>
              <a:prstGeom prst="rect">
                <a:avLst/>
              </a:prstGeom>
              <a:blipFill rotWithShape="0">
                <a:blip r:embed="rId6"/>
                <a:stretch>
                  <a:fillRect l="-272" t="-15663" r="-1088" b="-1927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53391" y="1361989"/>
            <a:ext cx="23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*near Earth’s surface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7153469" y="3906117"/>
              <a:ext cx="69480" cy="15260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36909" y="3894237"/>
                <a:ext cx="100440" cy="15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/>
              <p14:cNvContentPartPr/>
              <p14:nvPr/>
            </p14:nvContentPartPr>
            <p14:xfrm>
              <a:off x="7111349" y="3901077"/>
              <a:ext cx="207000" cy="1879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00189" y="3889557"/>
                <a:ext cx="2329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/>
              <p14:cNvContentPartPr/>
              <p14:nvPr/>
            </p14:nvContentPartPr>
            <p14:xfrm>
              <a:off x="7341029" y="3832677"/>
              <a:ext cx="202680" cy="3463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25549" y="3824397"/>
                <a:ext cx="2257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Ink 24"/>
              <p14:cNvContentPartPr/>
              <p14:nvPr/>
            </p14:nvContentPartPr>
            <p14:xfrm>
              <a:off x="7373069" y="3835197"/>
              <a:ext cx="99360" cy="1702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63709" y="3827637"/>
                <a:ext cx="1220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/>
              <p14:cNvContentPartPr/>
              <p14:nvPr/>
            </p14:nvContentPartPr>
            <p14:xfrm>
              <a:off x="7076429" y="5358717"/>
              <a:ext cx="435600" cy="160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60589" y="5342877"/>
                <a:ext cx="467640" cy="19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58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754</Words>
  <Application>Microsoft Office PowerPoint</Application>
  <PresentationFormat>On-screen Show (4:3)</PresentationFormat>
  <Paragraphs>116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energy</dc:title>
  <dc:creator>Agnes</dc:creator>
  <cp:lastModifiedBy>Agnes</cp:lastModifiedBy>
  <cp:revision>151</cp:revision>
  <cp:lastPrinted>2014-09-28T21:45:09Z</cp:lastPrinted>
  <dcterms:created xsi:type="dcterms:W3CDTF">2014-04-11T05:21:24Z</dcterms:created>
  <dcterms:modified xsi:type="dcterms:W3CDTF">2023-09-26T13:54:00Z</dcterms:modified>
</cp:coreProperties>
</file>