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notesSlides/notesSlide7.xml" ContentType="application/vnd.openxmlformats-officedocument.presentationml.notesSlide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tags/tag9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5" r:id="rId2"/>
    <p:sldId id="307" r:id="rId3"/>
    <p:sldId id="329" r:id="rId4"/>
    <p:sldId id="327" r:id="rId5"/>
    <p:sldId id="308" r:id="rId6"/>
    <p:sldId id="330" r:id="rId7"/>
    <p:sldId id="331" r:id="rId8"/>
    <p:sldId id="325" r:id="rId9"/>
    <p:sldId id="311" r:id="rId10"/>
    <p:sldId id="332" r:id="rId11"/>
    <p:sldId id="320" r:id="rId12"/>
    <p:sldId id="321" r:id="rId13"/>
    <p:sldId id="322" r:id="rId14"/>
    <p:sldId id="326" r:id="rId15"/>
  </p:sldIdLst>
  <p:sldSz cx="9144000" cy="6858000" type="screen4x3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89" autoAdjust="0"/>
  </p:normalViewPr>
  <p:slideViewPr>
    <p:cSldViewPr snapToGrid="0">
      <p:cViewPr varScale="1">
        <p:scale>
          <a:sx n="101" d="100"/>
          <a:sy n="101" d="100"/>
        </p:scale>
        <p:origin x="1056" y="108"/>
      </p:cViewPr>
      <p:guideLst/>
    </p:cSldViewPr>
  </p:slideViewPr>
  <p:outlineViewPr>
    <p:cViewPr>
      <p:scale>
        <a:sx n="33" d="100"/>
        <a:sy n="33" d="100"/>
      </p:scale>
      <p:origin x="0" y="-56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125D08C-AD42-4C4B-A979-64A3A6835E1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37206A4-6B7F-4ED4-A6F3-581FD02B1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6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47.730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0 436 4049 0 0,'0'3'11644'0'0,"11"-6"-9480"0"0,2 3-1786 0 0,0 1 0 0 0,23 4 0 0 0,-23-3-276 0 0,-1 0 1 0 0,24 0 0 0 0,-20-3 1 0 0,25 2 267 0 0,-37 0-339 0 0,0-1 1 0 0,0 0 0 0 0,-1 0-1 0 0,1 0 1 0 0,0-1 0 0 0,0 1 0 0 0,0-1-1 0 0,0 0 1 0 0,0 0 0 0 0,-1 0-1 0 0,7-4 1 0 0,19-3 312 0 0,-13 9-221 0 0,-15 0-114 0 0,1-1 0 0 0,-1 1 0 0 0,1-1 0 0 0,-1 0-1 0 0,1 0 1 0 0,-1 0 0 0 0,1 0 0 0 0,-1 0 0 0 0,1 0 0 0 0,-1 0-1 0 0,0 0 1 0 0,3-1 0 0 0,6-1 21 0 0,-1 1 0 0 0,1 0 0 0 0,-1 0 1 0 0,1 1-1 0 0,-1 0 0 0 0,1 1 0 0 0,-1 0 0 0 0,15 4 0 0 0,-17-4-14 0 0,0-1 0 0 0,0 0 0 0 0,0 0 0 0 0,0 0 0 0 0,1-1 0 0 0,-1 0 0 0 0,-1-1 0 0 0,1 1 0 0 0,11-5 0 0 0,19-4 53 0 0,-2 0-29 0 0,-27 7-36 0 0,1 1 1 0 0,0 0-1 0 0,15-2 1 0 0,19-2 41 0 0,-32 4-31 0 0,-1 0-1 0 0,1 1 1 0 0,-1 0 0 0 0,15 2-1 0 0,60 3 5 0 0,11 1 8 0 0,-75-4-20 0 0,-1-1 0 0 0,1-1 1 0 0,0 0-1 0 0,35-8 0 0 0,-29 4-13 0 0,52-3 0 0 0,113-1 42 0 0,-121 7-26 0 0,-52 3-12 0 0,0-1 1 0 0,22-3-1 0 0,-22 1 4 0 0,0 0 0 0 0,23 3 0 0 0,-27 0-2 0 0,0-1 0 0 0,0-1 1 0 0,0 0-1 0 0,-1-1 0 0 0,19-5 1 0 0,-18 4-3 0 0,0 1 0 0 0,20 0 1 0 0,25-4-8 0 0,-19-2 25 0 0,1 2-1 0 0,62 0 1 0 0,-69 8-24 0 0,-26-1 10 0 0,0-1 0 0 0,1 1 1 0 0,-1-2-1 0 0,1 1 0 0 0,12-3 0 0 0,-8 1-4 0 0,-1 0 0 0 0,1 1 1 0 0,-1 1-1 0 0,1 0 1 0 0,-1 1-1 0 0,1 1 0 0 0,15 3 1 0 0,16 2-17 0 0,-20-6 18 0 0,44-2 0 0 0,-13-1 21 0 0,43 10 14 0 0,-56-6-39 0 0,-30 0 8 0 0,0-2 0 0 0,0 1-1 0 0,19-3 1 0 0,-27 1-16 0 0,-1 1 0 0 0,1 0 0 0 0,-1 0 0 0 0,1 1 0 0 0,8 1 0 0 0,18 1 585 0 0,-34-9-567 0 0,-10-13-57 0 0,-1 0-1 0 0,-1 1 1 0 0,-1 1 0 0 0,0 0-1 0 0,-1 1 1 0 0,-23-16 0 0 0,-125-78-106 0 0,68 57 144 0 0,52 27 0 0 0,44 25 88 0 0,11 12-75 0 0,1 0 14 0 0,0-1 1 0 0,1-1-1 0 0,1 0 0 0 0,-1-1 0 0 0,1 0 0 0 0,22 8 0 0 0,85 26-24 0 0,-65-24 3 0 0,-40-14 9 0 0,-1 2 0 0 0,1 0 0 0 0,-1 1-1 0 0,0 1 1 0 0,-1 0 0 0 0,0 0 0 0 0,21 19 0 0 0,-24-19 2 0 0,-2-1 15 0 0,0 0 1 0 0,13 16-1 0 0,-20-22-18 0 0,1 1 1 0 0,-1-1-1 0 0,0 1 0 0 0,0 0 1 0 0,0 0-1 0 0,0 0 1 0 0,0 0-1 0 0,0 0 0 0 0,-1 0 1 0 0,1 0-1 0 0,0 0 0 0 0,-1 0 1 0 0,0 0-1 0 0,1 0 1 0 0,-1 0-1 0 0,0 0 0 0 0,0 0 1 0 0,0 0-1 0 0,0 0 0 0 0,-1 4 1 0 0,-2-1 10 0 0,2-4-14 0 0,-2 3 19 0 0,-7 9 6 0 0,-2-1-1 0 0,0 0 0 0 0,-19 15 0 0 0,-2 1 4 0 0,0 3-40 0 0,21-18 12 0 0,0-2 0 0 0,-1 1-1 0 0,0-2 1 0 0,-1 1-1 0 0,0-2 1 0 0,-16 9 0 0 0,24-15-380 0 0,0 0 0 0 0,0 0 0 0 0,0 1 0 0 0,-5 4 0 0 0,-34 65-12201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8.444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268 3294 6009 0 0,'-24'-34'2323'0'0,"24"33"-2265"0"0,1 1 0 0 0,-1-1 0 0 0,0 1-1 0 0,0 0 1 0 0,0 0 0 0 0,0-1 0 0 0,0 1-1 0 0,0-1 1 0 0,0 1 0 0 0,0-1 0 0 0,0 1-1 0 0,0-1 1 0 0,0 1 0 0 0,0-1-1 0 0,0 1 1 0 0,0-1 0 0 0,0 1 0 0 0,-1 0-1 0 0,1 0 1 0 0,0-1 0 0 0,0 1 0 0 0,-1-1-1 0 0,1 1 1 0 0,0-1 0 0 0,-1 1-1 0 0,1 0 1 0 0,0-1 0 0 0,-1 1 0 0 0,1-1-1 0 0,0 1 1 0 0,-15-14 221 0 0,15 14-266 0 0,0-1 0 0 0,0 1 0 0 0,0 0 0 0 0,0 0 0 0 0,-1 0 0 0 0,1 0 1 0 0,0-1-1 0 0,0 1 0 0 0,0 0 0 0 0,0 0 0 0 0,0 0 0 0 0,0-1 0 0 0,0 1 0 0 0,0 0 0 0 0,0 0 0 0 0,0 0 1 0 0,0-1-1 0 0,0 1 0 0 0,0 0 0 0 0,0 0 0 0 0,0 0 0 0 0,0 0 0 0 0,0 0 0 0 0,0 0 0 0 0,0 0 0 0 0,0-1 1 0 0,0 1-1 0 0,0 0 0 0 0,0 0 0 0 0,0 0 0 0 0,1 0 0 0 0,-1-1 0 0 0,0 1 0 0 0,0 0 0 0 0,0 0 0 0 0,0 0 0 0 0,0 0 1 0 0,0-1-1 0 0,1 1 0 0 0,-1 0 0 0 0,0 0 0 0 0,11-3 319 0 0,10 0 83 0 0,91-6 822 0 0,-88 5-1202 0 0,0 1 0 0 0,0-2 0 0 0,-1-2 0 0 0,0 0 0 0 0,0-2 0 0 0,24-11 0 0 0,42-26 44 0 0,-22 11-43 0 0,105-55 31 0 0,-134 67-30 0 0,0-1 0 0 0,-2-1 0 0 0,58-53 0 0 0,-79 65 1 0 0,47-34 175 0 0,-42 34-7 0 0,-1-2-1 0 0,21-20 1 0 0,-17 11 171 0 0,-1-2 0 0 0,25-37 0 0 0,-19 17-168 0 0,-3-2 0 0 0,-1 0 0 0 0,20-61 0 0 0,-4 9-146 0 0,130-340 881 0 0,-145 363-614 0 0,-3 16-44 0 0,23-115 1 0 0,-17-49-128 0 0,-17 138-97 0 0,1 8-28 0 0,-6 55-14 0 0,-2 0 0 0 0,-1 0 0 0 0,-1 0 1 0 0,-2-36-1 0 0,-3 17 10 0 0,1-1 0 0 0,4-42 0 0 0,-2 59-8 0 0,0 1 0 0 0,-2 0-1 0 0,-2-1 1 0 0,0 1 0 0 0,-1 0-1 0 0,-11-31 1 0 0,-5-23 46 0 0,12 48-47 0 0,-2 0 0 0 0,-1 0-1 0 0,-2 1 1 0 0,-1 0-1 0 0,-1 2 1 0 0,-29-40-1 0 0,32 49-39 0 0,-2 2-1 0 0,1-1 0 0 0,-2 2 0 0 0,-1 1 0 0 0,0-1 1 0 0,-1 2-1 0 0,-1 0 0 0 0,1 2 0 0 0,-2 1 0 0 0,-1 0 1 0 0,1 1-1 0 0,-43-16 0 0 0,46 24-26 0 0,-1-1 0 0 0,0 3 0 0 0,0-1 0 0 0,0 1 0 0 0,-32 4 0 0 0,-2-1-22 0 0,12 0 23 0 0,-57 10 0 0 0,28-2-13 0 0,36-6 18 0 0,0 0-1 0 0,1 3 1 0 0,-1 0 0 0 0,2 3 0 0 0,-46 18 0 0 0,57-19 22 0 0,-101 44-79 0 0,-172 108-1 0 0,281-153 100 0 0,0 1-1 0 0,0 0 0 0 0,0 1 0 0 0,1 0 0 0 0,1 0 1 0 0,0 1-1 0 0,0 1 0 0 0,1 0 0 0 0,-10 18 0 0 0,2-2 18 0 0,-2 0 0 0 0,-30 35-1 0 0,45-57-12 0 0,1-2-4 0 0,0 1 0 0 0,1 0 1 0 0,-1 0-1 0 0,0 0 0 0 0,2 0 0 0 0,-1 0 1 0 0,-1 8-1 0 0,-5 10 0 0 0,-3 5 4 0 0,-3 8 6 0 0,1 0-1 0 0,-8 41 0 0 0,14-41 10 0 0,2-1-1 0 0,-2 69 1 0 0,8-84-20 0 0,0-1-1 0 0,1 1 1 0 0,1 0 0 0 0,1-1-1 0 0,0 0 1 0 0,15 35 0 0 0,-7-27 12 0 0,2-1 1 0 0,0 0-1 0 0,20 24 1 0 0,58 68-50 0 0,-80-105 39 0 0,0-1 0 0 0,1-1 0 0 0,1 0 0 0 0,-1-1 0 0 0,1 0 0 0 0,1-1 0 0 0,16 8 0 0 0,112 41 81 0 0,-123-51-88 0 0,19 6 17 0 0,2-2 0 0 0,-1-2 0 0 0,1-2 0 0 0,0-2 0 0 0,0 0 0 0 0,0-4 0 0 0,53-3 0 0 0,-70-1 1 0 0,0-1-1 0 0,0-1 0 0 0,0-1 1 0 0,37-15-1 0 0,5-1 42 0 0,-51 16-40 0 0,1 0 0 0 0,-1-1 0 0 0,0 0 0 0 0,-1-1 0 0 0,18-14 0 0 0,-7 6 37 0 0,-23 14-41 0 0,1-1-1 0 0,-1 0 1 0 0,1 0-1 0 0,-1 0 1 0 0,0 1-1 0 0,0-2 0 0 0,0 1 1 0 0,-1 0-1 0 0,1 0 1 0 0,0 0-1 0 0,0-8 1 0 0,12-18 97 0 0,-11 24-86 0 0,1-1 0 0 0,-1 0 0 0 0,1 0 0 0 0,-2 0 0 0 0,1 0 0 0 0,-1-1 0 0 0,0 1 0 0 0,0 0 0 0 0,0-1 0 0 0,-2 1 0 0 0,2-9 0 0 0,3-84 134 0 0,-6 89-150 0 0,1 1 0 0 0,-2 0 0 0 0,0 0 0 0 0,-4-11 1 0 0,-2-10 32 0 0,7 24-37 0 0,-1 1-1 0 0,-1 0 1 0 0,1 0-1 0 0,-1 0 1 0 0,1 1-1 0 0,-2-2 1 0 0,1 2-1 0 0,-1 0 1 0 0,1 0-1 0 0,-1-1 1 0 0,0 1-1 0 0,0 1 1 0 0,0-1-1 0 0,-1 1 1 0 0,0-1-1 0 0,0 1 1 0 0,1 0-1 0 0,-11-4 0 0 0,14 7 19 0 0,0-1-20 0 0,-1 0 0 0 0,1 0 0 0 0,0 0 0 0 0,0 0-1 0 0,-1 1 1 0 0,1-1 0 0 0,-1 1 0 0 0,1-1 0 0 0,0 0-1 0 0,-1 1 1 0 0,0-1 0 0 0,-2 0 0 0 0,2 1-2 0 0,-57-15 36 0 0,57 14-62 0 0,-11-2-12 0 0,-14 1 25 0 0,23 1-4 0 0,-4 1-17 0 0,-28 0 14 0 0,35 0 79 0 0,-3-2-80 0 0,-15-7 58 0 0,18 8 1 0 0,-1-1-28 0 0,-10-11 33 0 0,12 11-37 0 0,0 1-18 0 0,0 0 17 0 0,0 0 2 0 0,0 0 0 0 0,0 0 0 0 0,-1 0-1 0 0,1 0 1 0 0,0-1 0 0 0,0 1 0 0 0,-1 1-1 0 0,1-1 1 0 0,0-1 0 0 0,0 1 0 0 0,-1 0-1 0 0,-1-1 1 0 0,-14-11 20 0 0,17 13 29 0 0,-8 15-6 0 0,3-10-37 0 0,-5 19 71 0 0,-1 7-62 0 0,6-15-5 0 0,1 0 1 0 0,-1-1-1 0 0,-2 0 0 0 0,0 0 0 0 0,0 0 0 0 0,-1-1 0 0 0,-12 19 1 0 0,11-14-9 0 0,8-18-2 0 0,0-1-1 0 0,0 2 0 0 0,-1-1 0 0 0,1 0 1 0 0,0 0-1 0 0,-1 0 0 0 0,1 0 0 0 0,0 0 1 0 0,0 0-1 0 0,-1 0 0 0 0,0 0 0 0 0,1 0 0 0 0,-1-1 1 0 0,0 1-1 0 0,0 0 0 0 0,0 0 0 0 0,1 0 1 0 0,-1 0-1 0 0,0-1 0 0 0,0 1 0 0 0,0-1 0 0 0,0 0 1 0 0,-3 2 462 0 0,4-4-461 0 0,0 1 1 0 0,0-1 0 0 0,0 0 0 0 0,-1 1-1 0 0,1-1 1 0 0,-1 0 0 0 0,1 0-1 0 0,-1 2 1 0 0,1-2 0 0 0,-1 0 0 0 0,0 0-1 0 0,-1 0 1 0 0,-7-20 10 0 0,5 3-5 0 0,3-2 1 0 0,-1 1 0 0 0,1-1 0 0 0,1 1 0 0 0,1-1-1 0 0,7-31 1 0 0,-5 18-6 0 0,-1 24-11 0 0,0 2 1 0 0,0-1-1 0 0,4-9 0 0 0,5-20-9 0 0,-10 34 11 0 0,1 0 1 0 0,-1 0 0 0 0,0 0-1 0 0,2 1 1 0 0,-1-2-1 0 0,0 2 1 0 0,4-5 0 0 0,4-8-12 0 0,-10 14 7 0 0,2 1 0 0 0,-1-2 0 0 0,1 1 0 0 0,-1 1 0 0 0,0-1 0 0 0,1-1 0 0 0,0 3 0 0 0,-1-2 0 0 0,1 0 0 0 0,0 0 0 0 0,0 2 0 0 0,0-2 0 0 0,0 1 0 0 0,3-2 0 0 0,-1 2-2 0 0,1 0 0 0 0,-1-1 0 0 0,1 1 0 0 0,-1 1 0 0 0,1-1 0 0 0,8 1 0 0 0,1-2-34 0 0,-12 1 40 0 0,-1 1 0 0 0,0-1 0 0 0,1 1 0 0 0,0-1 0 0 0,-1 1 0 0 0,1 0 0 0 0,0 0 0 0 0,-1 0 0 0 0,1 0 0 0 0,0 0 0 0 0,0 0 0 0 0,-1 1 0 0 0,3 0 0 0 0,13 4 1 0 0,-11-4 11 0 0,-1 1-1 0 0,0-1 1 0 0,0 1-1 0 0,0 0 1 0 0,0 0-1 0 0,1 1 1 0 0,-2 0-1 0 0,10 6 1 0 0,61 45 11 0 0,-41-28-4 0 0,-24-20-6 0 0,-1 0 0 0 0,0 1-1 0 0,0 1 1 0 0,11 12 0 0 0,-15-15-130 0 0,0 1 236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7:00.377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2599 82 10154 0 0,'-5'-3'669'0'0,"4"2"-598"0"0,1 0-1 0 0,-2 0 1 0 0,1 0 0 0 0,0 1 0 0 0,0-1-1 0 0,0 0 1 0 0,1 0 0 0 0,-1 0 0 0 0,0-1-1 0 0,0 2 1 0 0,0-1 0 0 0,1-1 0 0 0,-1 1-1 0 0,0 0 1 0 0,1 0 0 0 0,0 0 0 0 0,0-1 0 0 0,0 1-1 0 0,-1-1 1 0 0,1 2 0 0 0,0-2 0 0 0,0 1-1 0 0,0-1 1 0 0,0 1 0 0 0,0 0 0 0 0,0-2-1 0 0,1 2-77 0 0,-1 0 0 0 0,0-1 0 0 0,1 1 0 0 0,0 0 0 0 0,0 0-1 0 0,0 0 1 0 0,0 0 0 0 0,0 0 0 0 0,-1 0 0 0 0,1 0 0 0 0,0 0 0 0 0,1 1-1 0 0,-1-1 1 0 0,0 0 0 0 0,0 0 0 0 0,0 1 0 0 0,2-2 0 0 0,27-6 101 0 0,-4 0-17 0 0,-16 5-29 0 0,-1 1 0 0 0,0-1 0 0 0,1 2 0 0 0,0 0 0 0 0,0 0 0 0 0,0 0 0 0 0,16 3 1 0 0,9-2 128 0 0,14-2 177 0 0,2 3 0 0 0,75 9 1 0 0,-107-6-194 0 0,-1 0 0 0 0,1 0 1 0 0,0 2-1 0 0,-1 0 0 0 0,-1 2 1 0 0,1-1-1 0 0,-1 2 0 0 0,-1 0 1 0 0,30 22-1 0 0,-31-18-75 0 0,0 0 0 0 0,-1 1 1 0 0,-1 0-1 0 0,1 1 0 0 0,-2 0 0 0 0,0 1 0 0 0,-2 1 0 0 0,0 0 0 0 0,10 20 1 0 0,-9-12 33 0 0,-1 0 1 0 0,13 47 0 0 0,-21-59-77 0 0,1 1 1 0 0,-2-2 0 0 0,1 2 0 0 0,-2 0-1 0 0,0-1 1 0 0,0 0 0 0 0,-4 22 0 0 0,2-25-19 0 0,0 5 16 0 0,-2 1 0 0 0,1-1 0 0 0,-2 0 0 0 0,0 1 0 0 0,-1-2 0 0 0,-11 22 0 0 0,7-18-2 0 0,-51 77 161 0 0,4-5-107 0 0,12-16-50 0 0,36-60-46 0 0,-57 75 201 0 0,57-78-155 0 0,0-1-1 0 0,-1-1 1 0 0,-1 0 0 0 0,1-1 0 0 0,-1 1 0 0 0,-13 6 0 0 0,-20 15 63 0 0,39-24-93 0 0,-1-1 0 0 0,0-1 0 0 0,0 0 0 0 0,0 0 0 0 0,-1 0-1 0 0,2-1 1 0 0,-2 1 0 0 0,0-2 0 0 0,-1 1 0 0 0,1-1 0 0 0,0 0 0 0 0,-8 2 0 0 0,-5-3 8 0 0,1 3 0 0 0,1 0 1 0 0,-1 0-1 0 0,-23 11 0 0 0,17-7 34 0 0,0-1 1 0 0,-29 6-1 0 0,31-11-64 0 0,1 0 0 0 0,-1-2-1 0 0,1-1 1 0 0,-2-1 0 0 0,2-1 0 0 0,-1-1 0 0 0,1-1 0 0 0,0 0 0 0 0,0-2 0 0 0,-27-12-1 0 0,16 8-5 0 0,-2 2 0 0 0,1 1 0 0 0,-48-4 0 0 0,40 6-19 0 0,9 2 9 0 0,-45 2-1 0 0,-8 0 17 0 0,2-7 31 0 0,27 2-33 0 0,-99 1-1 0 0,-61 12-15 0 0,177-3 13 0 0,1 3 0 0 0,-77 18 0 0 0,25-3-10 0 0,-55 20-36 0 0,65-16 32 0 0,34-9-3 0 0,-46 22 0 0 0,41-15-8 0 0,-2 1 16 0 0,-97 61 0 0 0,-40 48 0 0 0,155-106 11 0 0,1 2 0 0 0,-43 47 1 0 0,60-56 18 0 0,1 0 0 0 0,0 1 0 0 0,2 2 0 0 0,0-1 0 0 0,-15 35 0 0 0,6-10 7 0 0,-4 9 15 0 0,21-37-26 0 0,0 1 0 0 0,0-1 0 0 0,2 1 0 0 0,0 0 0 0 0,2 1 0 0 0,0 0 0 0 0,2-1 0 0 0,-1 1 0 0 0,4 20 0 0 0,-1-28-7 0 0,1-1-1 0 0,1 0 1 0 0,0 1 0 0 0,1-1 0 0 0,0 0-1 0 0,1 0 1 0 0,0 0 0 0 0,1-1-1 0 0,0 0 1 0 0,1 1 0 0 0,0-2 0 0 0,0 0-1 0 0,2-1 1 0 0,9 11 0 0 0,21 30 18 0 0,-28-35-23 0 0,22 25 1 0 0,4-5 9 0 0,53 35 1 0 0,-24-19 14 0 0,-11-7 5 0 0,89 53 1 0 0,-117-82-19 0 0,0-1 1 0 0,0-1 0 0 0,2-1 0 0 0,0-2-1 0 0,0-1 1 0 0,31 6 0 0 0,-25-8 2 0 0,35 14 1 0 0,-47-12-3 0 0,1-3 1 0 0,0 0-1 0 0,0 0 0 0 0,28 1 0 0 0,16-3 39 0 0,-37-1-41 0 0,-1-1 0 0 0,0-2 1 0 0,1-1-1 0 0,58-10 0 0 0,-2-4 34 0 0,-64 14-30 0 0,-1-3 0 0 0,0 0 0 0 0,1-1 1 0 0,-2-2-1 0 0,25-9 0 0 0,-5-4 37 0 0,1 1 0 0 0,68-19 0 0 0,-82 29-31 0 0,-1 0 0 0 0,0-2 0 0 0,40-22 0 0 0,70-52 45 0 0,-86 53-87 0 0,-18 8 54 0 0,58-53-1 0 0,-58 47-10 0 0,51-36-1 0 0,46-29-53 0 0,-128 93 20 0 0,0 1 0 0 0,0 0 0 0 0,-1-1 0 0 0,1 0-1 0 0,0 0 1 0 0,-1 1 0 0 0,1-1 0 0 0,-1 0 0 0 0,1 1-1 0 0,-1-2 1 0 0,-1 1 0 0 0,3-3 0 0 0,-3 4 10 0 0,-2-1-75 0 0,-6-2-31 0 0,-5 2 21 0 0,0-2 80 0 0,0 2-74 0 0,1-2 0 0 0,-1 1-1 0 0,1-1 1 0 0,0-2 0 0 0,-18-8 0 0 0,20 8 80 0 0,0 0 1 0 0,-1 2 0 0 0,1-1-1 0 0,-2 1 1 0 0,1 0 0 0 0,-22-4-1 0 0,-72-5 113 0 0,83 12-74 0 0,1 1-1 0 0,-1 2 1 0 0,-28 5 0 0 0,23-3 26 0 0,-37 1 0 0 0,2 0-75 0 0,61-5 115 0 0,1 0-95 0 0,1-1 1 0 0,-1 1 0 0 0,0-1-1 0 0,1 1 1 0 0,-1-1-1 0 0,0 1 1 0 0,0-1-1 0 0,1 1 1 0 0,-1 0-1 0 0,1-1 1 0 0,-1 1-1 0 0,1 0 1 0 0,-1 0-1 0 0,1 0 1 0 0,-1 0-1 0 0,1-1 1 0 0,-1 1-1 0 0,1 0 1 0 0,-1 0-1 0 0,0 0 1 0 0,1 0-1 0 0,0 0 1 0 0,-1 0-1 0 0,1 0 1 0 0,-1 0-1 0 0,2 0 1 0 0,20-4 17 0 0,105-3-92 0 0,58-7-43 0 0,-66 10 85 0 0,-9 2-8 0 0,-54-2 49 0 0,50-6 151 0 0,-101 9-139 0 0,0 1 0 0 0,0 0 1 0 0,0 0-1 0 0,0 0 0 0 0,6 2 0 0 0,20-1 113 0 0,-26-1 30 0 0,-5-1-152 0 0,1 1 1 0 0,0-1-1 0 0,0 1 0 0 0,0 0 1 0 0,0 0-1 0 0,0-1 0 0 0,-1 1 1 0 0,1 0-1 0 0,0 0 0 0 0,0 0 1 0 0,0 0-1 0 0,0 0 0 0 0,0 1 1 0 0,-1-1-1 0 0,1 0 1 0 0,0 0-1 0 0,0 1 0 0 0,0-1 1 0 0,0 0-1 0 0,0 1 0 0 0,-1-1 1 0 0,1 1-1 0 0,0 0 0 0 0,0-1 1 0 0,0 0-1 0 0,0 2 0 0 0,-14 8 374 0 0,12-10-380 0 0,0 1 0 0 0,0 1 1 0 0,0-1-1 0 0,1 0 0 0 0,-1 0 0 0 0,0 0 0 0 0,0 0 0 0 0,0 0 0 0 0,0 0 1 0 0,0 0-1 0 0,0 0 0 0 0,0-1 0 0 0,-1 1 0 0 0,1-1 0 0 0,0 1 0 0 0,0 0 1 0 0,-2 0-1 0 0,-11 7 47 0 0,2 4-17 0 0,-7 8 18 0 0,10-9-37 0 0,-5 11 12 0 0,11-17-16 0 0,0 0 1 0 0,-1-1-1 0 0,1 1 0 0 0,-1 0 1 0 0,0-1-1 0 0,1-1 0 0 0,-8 7 1 0 0,7-8-9 0 0,1 1 1 0 0,0-1-1 0 0,1 1 0 0 0,-2 0 1 0 0,2 0-1 0 0,-1 0 1 0 0,0 0-1 0 0,2 0 0 0 0,-2 1 1 0 0,1-1-1 0 0,1 1 1 0 0,-1-1-1 0 0,0 1 1 0 0,1 0-1 0 0,-2 6 0 0 0,1-3 3 0 0,0 0-1 0 0,-1 0 1 0 0,1-1-1 0 0,-2 1 1 0 0,1-1-1 0 0,-1 1 0 0 0,0-1 1 0 0,0 0-1 0 0,0 0 1 0 0,-8 7-1 0 0,-12 19 35 0 0,-5 7 30 0 0,20-27-52 0 0,0 0 0 0 0,-9 15 0 0 0,14-17 19 0 0,-1-3 0 0 0,0 2 0 0 0,-1-1 0 0 0,0-1 0 0 0,-12 12 0 0 0,14-16-297 0 0,1 0-1 0 0,0 0 1 0 0,-1-1 0 0 0,1 1-1 0 0,-1-1 1 0 0,0 0 0 0 0,1 1-1 0 0,-2-2 1 0 0,1 1-1 0 0,0-1 1 0 0,0 1 0 0 0,-1-1-1 0 0,1-1 1 0 0,-9 2 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7:03.626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1 241 4665 0 0,'0'0'108'0'0,"1"-1"1"0"0,0 1-1 0 0,-1-1 1 0 0,1 1-1 0 0,-1-1 0 0 0,0 0 1 0 0,1 1-1 0 0,-1-1 1 0 0,1 0-1 0 0,-1 1 1 0 0,1 0-1 0 0,-1-1 0 0 0,1 0 1 0 0,-1 0-1 0 0,0 1 1 0 0,1-1-1 0 0,-1 0 0 0 0,0 0 1 0 0,0 1-1 0 0,0-1 1 0 0,1 1-1 0 0,-1-1 0 0 0,0-2 1 0 0,0 2-112 0 0,0 1 1 0 0,0-1-1 0 0,0 0 1 0 0,0 0-1 0 0,0 0 0 0 0,0 0 1 0 0,0 1-1 0 0,0-1 1 0 0,0 1-1 0 0,0-1 1 0 0,1 0-1 0 0,-1 0 0 0 0,1 0 1 0 0,-1 0-1 0 0,1 1 1 0 0,-1-1-1 0 0,1 1 1 0 0,-1-1-1 0 0,1 1 0 0 0,0-1 1 0 0,-1 0-1 0 0,0 1 1 0 0,1-1-1 0 0,0 1 1 0 0,0-1-1 0 0,0 1 0 0 0,-1-1 1 0 0,2 1-1 0 0,4-1 47 0 0,-6 1-27 0 0,1 0 0 0 0,0-1 0 0 0,-1 1 0 0 0,1 0 0 0 0,0-1 0 0 0,0 1 0 0 0,0 0 0 0 0,-1-1 0 0 0,1 1 0 0 0,0-1 0 0 0,0 1-1 0 0,-1-1 1 0 0,1 1 0 0 0,0 0 0 0 0,0-2 0 0 0,1-13 214 0 0,-4 6-158 0 0,2 6-37 0 0,-1 1 0 0 0,1-2 0 0 0,-1 2-1 0 0,1-2 1 0 0,0 2 0 0 0,0-2-1 0 0,0 2 1 0 0,1-6 0 0 0,0 6-8 0 0,-1 2 0 0 0,0-2 0 0 0,0 1 0 0 0,1-1 0 0 0,0 1 1 0 0,0 0-1 0 0,0 0 0 0 0,0-1 0 0 0,0 1 0 0 0,-1 0 0 0 0,1 1 1 0 0,0-2-1 0 0,1 1 0 0 0,1-2 0 0 0,6-3 202 0 0,0 0 0 0 0,1 1 1 0 0,-1 0-1 0 0,0 0 0 0 0,2 1 0 0 0,-1 0 0 0 0,0 1 0 0 0,12-3 0 0 0,-4 2-20 0 0,1-2-1 0 0,32-14 0 0 0,-33 12-79 0 0,1 1-1 0 0,34-8 0 0 0,-10 7 20 0 0,1 3-1 0 0,0 2 0 0 0,1 1 0 0 0,-1 3 0 0 0,0 1 0 0 0,61 12 0 0 0,-16 1 26 0 0,94 20 22 0 0,-161-29-188 0 0,-1-1 0 0 0,0 1 1 0 0,-1 2-1 0 0,1-1 0 0 0,23 14 1 0 0,22 20 64 0 0,-2 3 0 0 0,88 77 1 0 0,-146-116-65 0 0,23 20 68 0 0,-1 2 0 0 0,0 0 0 0 0,-2 1-1 0 0,33 48 1 0 0,-47-54 18 0 0,0 1-1 0 0,-1 0 0 0 0,8 31 0 0 0,8 15 99 0 0,-19-46-140 0 0,0 1 1 0 0,-1 1-1 0 0,4 35 1 0 0,5 22 10 0 0,-8-52-37 0 0,-2 1 0 0 0,-2-1 0 0 0,0 1 0 0 0,-2 0 0 0 0,-1 0-1 0 0,-2 0 1 0 0,-1 0 0 0 0,-10 52 0 0 0,1-37 82 0 0,-2 0 0 0 0,-2 0 0 0 0,-26 53 0 0 0,36-87-85 0 0,-1-1 1 0 0,-1 0-1 0 0,0 0 1 0 0,0-1-1 0 0,-12 14 1 0 0,-48 38 125 0 0,10-10-15 0 0,29-26-94 0 0,-44 30 0 0 0,38-31 82 0 0,21-15-96 0 0,-1 0-1 0 0,-1-1 0 0 0,1-1 0 0 0,-2 0 0 0 0,1-1 0 0 0,0 0 0 0 0,-2-1 0 0 0,1-2 0 0 0,0 0 1 0 0,-1 0-1 0 0,-22 2 0 0 0,-38 0-35 0 0,-22 1-5 0 0,86-7 17 0 0,-1 0-1 0 0,1-1 1 0 0,0 1 0 0 0,0-2-1 0 0,-1-1 1 0 0,1 0 0 0 0,1-1-1 0 0,-1 0 1 0 0,0 0 0 0 0,1-1-1 0 0,0-1 1 0 0,0 0 0 0 0,-16-12-1 0 0,-7-7 67 0 0,-47-25-1 0 0,39 25-22 0 0,25 11-25 0 0,0-1-1 0 0,1 0 1 0 0,-1-1-1 0 0,3-1 1 0 0,-19-24-1 0 0,17 20 5 0 0,3 3-22 0 0,1 0 0 0 0,1-1 0 0 0,1 0-1 0 0,1-1 1 0 0,1-1 0 0 0,1 1 0 0 0,0-2 0 0 0,1 1-1 0 0,1 0 1 0 0,2-2 0 0 0,0 2 0 0 0,1-1 0 0 0,1-1 0 0 0,1 0-1 0 0,1 1 1 0 0,2 0 0 0 0,0 0 0 0 0,8-39 0 0 0,-2 38 6 0 0,1 0 0 0 0,1-1 0 0 0,23-39 0 0 0,-25 49 1 0 0,1-1-4 0 0,1 0-1 0 0,1 2 1 0 0,0-1-1 0 0,1 1 1 0 0,1 0 0 0 0,-1 1-1 0 0,1 1 1 0 0,1 1-1 0 0,1 0 1 0 0,-1 0-1 0 0,28-12 1 0 0,38-25-66 0 0,-23 2 120 0 0,5 11-77 0 0,-49 28 65 0 0,2-1 154 0 0,-14 6 5 0 0,-4 1 37 0 0,-21 8 578 0 0,10-3-1000 0 0,-54 13 285 0 0,-96 11 1 0 0,63-12-52 0 0,58-11-51 0 0,30-5 1 0 0,0 0-1 0 0,1 1 0 0 0,-24 7 1 0 0,-1 1-16 0 0,31-9 7 0 0,0 0-1 0 0,1-1 0 0 0,0 2 0 0 0,-1 0 1 0 0,1 0-1 0 0,0 0 0 0 0,0 1 1 0 0,-7 4-1 0 0,8-5-4 0 0,4-1-28 0 0,11-4-227 0 0,32-18 219 0 0,51-22-108 0 0,4 12 93 0 0,168-35-1 0 0,-240 61 35 0 0,-17 3 35 0 0,2-1-1 0 0,-2 2 1 0 0,18-1 0 0 0,-23 3 3 0 0,-4-1-9 0 0,0 0 0 0 0,0 0 0 0 0,1 1 0 0 0,-1-1 0 0 0,0 0 0 0 0,1 1-1 0 0,-1-1 1 0 0,0 0 0 0 0,0 0 0 0 0,0 1 0 0 0,0-1 0 0 0,1 0 0 0 0,-1 0 0 0 0,1 0-1 0 0,-1 1 1 0 0,0-1 0 0 0,1 0 0 0 0,-1 0 0 0 0,1 0 0 0 0,-1 0 0 0 0,1 0 0 0 0,-1 0-1 0 0,0 0 1 0 0,1 0 0 0 0,-1 0 0 0 0,0 0 0 0 0,0 0 0 0 0,1 0 0 0 0,-1-1 0 0 0,0 1-1 0 0,1 0 1 0 0,0 0 0 0 0,-1 14 232 0 0,1-5-223 0 0,0 15 61 0 0,0 1 1 0 0,2 0-1 0 0,9 36 1 0 0,-8-48-56 0 0,0 1 1 0 0,1 17-1 0 0,-4-17-2 0 0,3 1-1 0 0,4 19 1 0 0,9 29 76 0 0,-13-45-69 0 0,0-1 1 0 0,9 24 0 0 0,18 22 31 0 0,-16-36-2450 0 0,-8-15 24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5:37.002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3243 3001 0 0,'0'0'1347'0'0,"3"-2"-1042"0"0,-2 1-278 0 0,0 0 1 0 0,0 0-1 0 0,1 0 1 0 0,-1 0-1 0 0,0 1 1 0 0,1-1-1 0 0,-1 0 1 0 0,1 1-1 0 0,-1-1 1 0 0,1 1-1 0 0,1-1 1 0 0,14 0 257 0 0,-16 1-129 0 0,40 10 348 0 0,141 5 3361 0 0,-130-10-3505 0 0,101-3 0 0 0,-78-3-44 0 0,-11-3-169 0 0,1-3 0 0 0,-2-2 0 0 0,82-24 0 0 0,-55 12 28 0 0,-64 15-129 0 0,1-1 1 0 0,-1-1 0 0 0,49-23 0 0 0,-42 16-16 0 0,2 2 0 0 0,0 1 0 0 0,54-11 0 0 0,1-1-1 0 0,12-12 14 0 0,29-8 32 0 0,-76 27-19 0 0,-1-3-1 0 0,77-39 1 0 0,-40 17-15 0 0,22-13-10 0 0,46-19 74 0 0,-8 11-127 0 0,29-11 94 0 0,207-55 9 0 0,220-115-10 0 0,-565 224-67 0 0,-12 6 45 0 0,40-24-1 0 0,9-15-39 0 0,138-68-1 0 0,-173 101 18 0 0,306-132-78 0 0,-80 38 103 0 0,-64 25-32 0 0,-87 35 45 0 0,32-13-61 0 0,-94 47-14 0 0,-1 0 12 0 0,79-40 1 0 0,-56 17-65 0 0,121-60 43 0 0,49-20 52 0 0,-17 15-56 0 0,-75 38 11 0 0,-74 33 24 0 0,107-32-1 0 0,88-10 36 0 0,-49 15-103 0 0,-35 10 104 0 0,101-33-70 0 0,-231 68 22 0 0,99-16-1 0 0,-35 9 32 0 0,604-138-102 0 0,-25 44 254 0 0,-260 63-79 0 0,415-35-54 0 0,-272 93 284 0 0,-58 53 454 0 0,-96-7-533 0 0,-72-11-124 0 0,88 6 28 0 0,362 30 268 0 0,-685-56-403 0 0,149 24 3 0 0,-125 2 31 0 0,10 2-40 0 0,28 0-60 0 0,22 5 12 0 0,-101-23 114 0 0,181 70 0 0 0,-140-43-3 0 0,-16-6-19 0 0,156 76-1 0 0,-182-70 7 0 0,-43-22-12 0 0,118 74 0 0 0,-120-68 2 0 0,-44-25-10 0 0,25 17 1 0 0,-34-20-41 0 0,1-2 0 0 0,17 9 1 0 0,14 6-5 0 0,-8-1 20 0 0,-23-13-34 0 0,0-1 1 0 0,-1 2-1 0 0,20 15 0 0 0,-15-14 4 0 0,-17-9 14 0 0,1-1 0 0 0,0 1 1 0 0,0 0-1 0 0,0 0 1 0 0,0 0-1 0 0,-1 0 0 0 0,1 1 1 0 0,0-1-1 0 0,-1 0 0 0 0,3 3 1 0 0,-3-3 31 0 0,-5-3-500 0 0,-3-3 356 0 0,2 2-111 0 0,-1-1 1 0 0,0 0-1 0 0,1-1 0 0 0,-6-5 0 0 0,6 5-120 0 0,0 1-1 0 0,0 0 0 0 0,0 0 1 0 0,0 1-1 0 0,0-1 1 0 0,-1 1-1 0 0,1 0 1 0 0,-1 1-1 0 0,0-1 0 0 0,-10-2 1 0 0,-12-5-1943 0 0,7 2 73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5:37.976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11 29 5553 0 0,'-10'-21'3052'0'0,"10"23"-2776"0"0,2-12 582 0 0,-2 11-832 0 0,0-1 0 0 0,0 0-1 0 0,0 1 1 0 0,0-1-1 0 0,0 0 1 0 0,0 1 0 0 0,1-1-1 0 0,-1 0 1 0 0,0 1 0 0 0,0-1-1 0 0,0 0 1 0 0,0 1-1 0 0,1-1 1 0 0,-1 0 0 0 0,0 0-1 0 0,0 1 1 0 0,1-1-1 0 0,-1 0 1 0 0,0 0 0 0 0,0 1-1 0 0,1-1 1 0 0,-1 0-1 0 0,0 0 1 0 0,1 0 0 0 0,-1 0-1 0 0,0 1 1 0 0,1-1-1 0 0,-1 0 1 0 0,0 0 0 0 0,1 0-1 0 0,-1 0 1 0 0,1 0 0 0 0,-1 0-1 0 0,0 0 1 0 0,1 0-1 0 0,-1 0 1 0 0,0 0 0 0 0,1 0-1 0 0,-1 0 1 0 0,0 0-1 0 0,1 0 1 0 0,-1 0 0 0 0,0-1-1 0 0,1 1 1 0 0,-1 0-1 0 0,0 0 1 0 0,1 0 0 0 0,-1 0-1 0 0,0-1 1 0 0,1 1 0 0 0,-1 0-1 0 0,0 0 1 0 0,0-1-1 0 0,1 1 1 0 0,-1 0 0 0 0,0-1-1 0 0,0 1 1 0 0,0 0-1 0 0,1 0 1 0 0,-1-1 0 0 0,1-2 600 0 0,2 8-281 0 0,11 12-1 0 0,29 24 0 0 0,-41-40-234 0 0,7 12-65 0 0,-5-6-40 0 0,2-1 9 0 0,1 0-1 0 0,0-1 0 0 0,0 1 0 0 0,0-1 0 0 0,16 8 0 0 0,5 3 42 0 0,158 95 198 0 0,-71-39-150 0 0,71 51-28 0 0,-172-111-42 0 0,1 2 0 0 0,-1 0 0 0 0,-1 0 0 0 0,-1 1 0 0 0,0 1 0 0 0,-1 0 0 0 0,17 33 0 0 0,-19-36-16 0 0,-8-12-13 0 0,0 1 0 0 0,1-1 1 0 0,-1 1-1 0 0,0 0 0 0 0,0-1 0 0 0,0 1 0 0 0,0 0 0 0 0,0 0 0 0 0,0 0 1 0 0,-1 0-1 0 0,1-1 0 0 0,-1 1 0 0 0,1 0 0 0 0,-1 0 0 0 0,0 0 1 0 0,0 4-1 0 0,0-5 36 0 0,1 0-17 0 0,0-1 0 0 0,0 0 0 0 0,-1 1 0 0 0,1-1 0 0 0,0 1 0 0 0,0-1 0 0 0,-1 1 0 0 0,1-1 0 0 0,0 1 0 0 0,-1 0 0 0 0,1-1 0 0 0,0 1 0 0 0,-1 0 0 0 0,1-1 0 0 0,-1 1 0 0 0,1 0 0 0 0,0 1 0 0 0,-1-2-8 0 0,0 0-1 0 0,0 0 1 0 0,1 1-1 0 0,-1-1 1 0 0,0 0-1 0 0,0 0 1 0 0,0 0-1 0 0,0 1 1 0 0,1-1-1 0 0,-1 0 1 0 0,0 0-1 0 0,0 1 1 0 0,0-1-1 0 0,0 0 1 0 0,0 0-1 0 0,0 1 1 0 0,0-1-1 0 0,0 0 1 0 0,1 0 0 0 0,-1 1-1 0 0,0-1 1 0 0,0 0-1 0 0,0 1 1 0 0,0-1-1 0 0,-1 0 1 0 0,1 0-1 0 0,0 1 1 0 0,0-1-1 0 0,0 0 1 0 0,0 0-1 0 0,0 1 1 0 0,0-1-1 0 0,0 0 1 0 0,0 0-1 0 0,0 1 1 0 0,-1-1 0 0 0,1 0-1 0 0,0 0 1 0 0,0 0-1 0 0,0 1 1 0 0,-1-1-1 0 0,1 0 1 0 0,0 0-1 0 0,0 0 1 0 0,0 0-1 0 0,-1 1 1 0 0,1-1-1 0 0,0 0 1 0 0,0 0-1 0 0,-1 0 1 0 0,1 0-1 0 0,-1 0 1 0 0,-32-6 148 0 0,21 5-163 0 0,-4-1 3 0 0,0 2 0 0 0,-1-1 0 0 0,1 2 0 0 0,0 0 0 0 0,-24 5 0 0 0,33-4 12 0 0,0 0-1 0 0,-1 0 1 0 0,-13 0-1 0 0,16-2-13 0 0,-1 1 0 0 0,1-1-1 0 0,-1 1 1 0 0,0 0-1 0 0,1 1 1 0 0,0 0 0 0 0,-1-1-1 0 0,1 2 1 0 0,-6 2-1 0 0,-2 4 6 0 0,10-6-12 0 0,-1 0 0 0 0,1-1 0 0 0,-1 0 0 0 0,1 0 0 0 0,-1 0 0 0 0,0 0 0 0 0,1 0 0 0 0,-6 1 0 0 0,6-3 6 0 0,0 1 0 0 0,0 1 0 0 0,0-1 0 0 0,0 0-1 0 0,0 1 1 0 0,1-1 0 0 0,-1 1 0 0 0,0 0 0 0 0,1 0-1 0 0,0 0 1 0 0,-4 4 0 0 0,3-3 10 0 0,-1 0-1 0 0,1 0 1 0 0,0 0-1 0 0,-1-1 0 0 0,-5 4 1 0 0,0-1-3 0 0,1 0 0 0 0,-1 0 0 0 0,1 1 0 0 0,1 1-1 0 0,-9 7 1 0 0,8-6-9 0 0,0-1 0 0 0,-1 0 0 0 0,-15 10 0 0 0,0 2-44 0 0,11-12 23 0 0,12-7 18 0 0,0 0 1 0 0,0 0-1 0 0,1 1 1 0 0,-1-1-1 0 0,0 0 1 0 0,0 1-1 0 0,0-1 0 0 0,1 1 1 0 0,-1-1-1 0 0,0 1 1 0 0,1-1-1 0 0,-1 1 1 0 0,0-1-1 0 0,1 1 1 0 0,-1 0-1 0 0,0 1 1 0 0,-3 1-110 0 0,0 0 1 0 0,0-1-1 0 0,0 1 1 0 0,0-1 0 0 0,0 0-1 0 0,-1 0 1 0 0,1 0-1 0 0,0-1 1 0 0,-7 2 0 0 0,0 1-282 0 0,-82 19-4706 0 0,64-13 2899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5:54.42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492 3585 5185 0 0,'-9'-10'3752'0'0,"6"3"-2439"0"0,2-5-430 0 0,-3-6-230 0 0,-2-1-528 0 0,-2-4-254 0 0,5 15 264 0 0,-27-77 2266 0 0,14 37-1363 0 0,11 22-840 0 0,0 4-39 0 0,2 0-1 0 0,0 0 1 0 0,2 0-1 0 0,1-27 1 0 0,11-91 16 0 0,-8 117-161 0 0,49-417 367 0 0,-33 138-269 0 0,11-230-13 0 0,-15 316-102 0 0,-6 78-34 0 0,-1 34-1 0 0,38-189 1 0 0,-36 254 19 0 0,13-61 4 0 0,-17 73 11 0 0,10-34-1 0 0,-8 38 7 0 0,-2 0 1 0 0,5-35-1 0 0,8-97 7 0 0,-2 79-40 0 0,-12 38 18 0 0,-3 28 7 0 0,0 0 0 0 0,-1 0-1 0 0,-1 1 1 0 0,1-1 0 0 0,-1 0 0 0 0,-2-11 0 0 0,-2 2-10 0 0,2 0-1 0 0,-1-29 1 0 0,3 46 15 0 0,0-2 2 0 0,0-1-1 0 0,0 0 0 0 0,0 1 1 0 0,-1-1-1 0 0,1 0 0 0 0,-1 1 1 0 0,0-1-1 0 0,-1 1 0 0 0,-2-9 1 0 0,3 12-4 0 0,0 0 1 0 0,1 0-1 0 0,-1-1 1 0 0,1 1-1 0 0,-1 0 1 0 0,1-1-1 0 0,0 1 1 0 0,0 0 0 0 0,-1-1-1 0 0,1 1 1 0 0,0 0-1 0 0,0-1 1 0 0,0 1-1 0 0,1 0 1 0 0,-1-1-1 0 0,0 1 1 0 0,0-1 0 0 0,1 1-1 0 0,-1 0 1 0 0,1 0-1 0 0,-1-1 1 0 0,1 1-1 0 0,0-1 1 0 0,-1 1-15 0 0,-6 3-484 0 0,3-1 493 0 0,-1 0 1 0 0,1 1-1 0 0,0-1 1 0 0,0 1 0 0 0,0 0-1 0 0,0 0 1 0 0,0 0-1 0 0,0 1 1 0 0,0-1-1 0 0,1 0 1 0 0,0 1-1 0 0,-1 0 1 0 0,1 0-1 0 0,0 0 1 0 0,0 0-1 0 0,0 0 1 0 0,1 0 0 0 0,-3 6-1 0 0,-2 3-13 0 0,1-1 0 0 0,-2 0 0 0 0,0 0 0 0 0,0-1 0 0 0,-1 0 0 0 0,-10 11-1 0 0,-15 20-25 0 0,1 4-17 0 0,1 2 0 0 0,3 2-1 0 0,-25 60 1 0 0,16-28 51 0 0,-3-1-1 0 0,-98 145 1 0 0,73-130 26 0 0,58-84-17 0 0,-1 0-1 0 0,0 0 0 0 0,-1 0 0 0 0,0-1 0 0 0,0 0 1 0 0,-19 14-1 0 0,3 7 12 0 0,19-24-6 0 0,0 1 16 0 0,5-9-18 0 0,1 1 0 0 0,0 0 1 0 0,0 0-1 0 0,-1 0 0 0 0,1 0 0 0 0,0 0 1 0 0,0-1-1 0 0,-1 1 0 0 0,1 0 0 0 0,0 0 1 0 0,0-1-1 0 0,0 1 0 0 0,-1 0 0 0 0,1 0 0 0 0,0-1 1 0 0,0 1-1 0 0,0 0 0 0 0,0 0 0 0 0,-1-1 1 0 0,1 1-1 0 0,0 0 0 0 0,0-1 0 0 0,0 1 0 0 0,0 0 1 0 0,0 0-1 0 0,0-1 0 0 0,0 1 0 0 0,0 0 1 0 0,0-1-1 0 0,0 1 0 0 0,0 0 0 0 0,0-1 0 0 0,0 1 1 0 0,-3-32-15 0 0,4 30 13 0 0,-1-1-1 0 0,0 1 0 0 0,1-1 1 0 0,0 1-1 0 0,-1 0 0 0 0,1-1 1 0 0,0 1-1 0 0,0 0 0 0 0,0 0 1 0 0,1-1-1 0 0,-1 1 0 0 0,0 0 1 0 0,1 0-1 0 0,3-3 0 0 0,5-8-3 0 0,28-48-66 0 0,-25 42 86 0 0,-2 0 0 0 0,11-22 0 0 0,-15 28-8 0 0,0 1 0 0 0,1-1 0 0 0,11-12-1 0 0,-9 12-16 0 0,-1 0 1 0 0,12-23-1 0 0,52-102 10 0 0,-45 72 11 0 0,-2 6-68 0 0,45-68 13 0 0,24-49 108 0 0,-77 142-1 0 0,3 1-1 0 0,1 1 1 0 0,37-43 0 0 0,-11 15-28 0 0,-45 57-19 0 0,1 1 1 0 0,0 1-1 0 0,0-1 1 0 0,0 1-1 0 0,0-1 1 0 0,0 1-1 0 0,1 1 1 0 0,-1-1-1 0 0,0 0 1 0 0,1 1-1 0 0,0 0 0 0 0,-1 0 1 0 0,6 0-1 0 0,-10 1-16 0 0,17 8 15 0 0,-17-8-12 0 0,1 0 0 0 0,0 0 0 0 0,-1 1 0 0 0,1-1 0 0 0,-1 0 0 0 0,1 1 0 0 0,0-1 0 0 0,-1 0 0 0 0,1 1 0 0 0,-1-1 0 0 0,1 1 0 0 0,-1-1 0 0 0,1 1 0 0 0,-1-1 0 0 0,0 1 0 0 0,1 0 0 0 0,-1-1 0 0 0,1 1 0 0 0,-1-1 0 0 0,0 1 0 0 0,0 0 0 0 0,1-1 0 0 0,-1 1 0 0 0,0 0 0 0 0,0-1 0 0 0,0 1 0 0 0,0 0 0 0 0,0 1 0 0 0,0 0 2 0 0,0-1 1 0 0,0 1-1 0 0,-1 0 1 0 0,2 0-1 0 0,-1 0 1 0 0,0 0-1 0 0,0 0 1 0 0,0-1-1 0 0,1 1 1 0 0,-1 0-1 0 0,1 0 1 0 0,-1 0-1 0 0,1-1 1 0 0,0 1-1 0 0,1 2 0 0 0,19 33 58 0 0,-11-21-17 0 0,-7-11-25 0 0,0-1 0 0 0,0 1 1 0 0,1-1-1 0 0,0 0 0 0 0,0 0 0 0 0,0 0 1 0 0,6 4-1 0 0,-5-5 4 0 0,0 1-1 0 0,-1 0 1 0 0,0 0-1 0 0,0 0 1 0 0,6 8-1 0 0,-6-7-5 0 0,0 0-1 0 0,0-1 1 0 0,0 0 0 0 0,0 0-1 0 0,7 5 1 0 0,-7-6 0 0 0,1 1 0 0 0,-1-1 1 0 0,0 1-1 0 0,0 0 0 0 0,-1 1 1 0 0,6 6-1 0 0,-1 3 10 0 0,0-1 1 0 0,20 23-1 0 0,-20-24-19 0 0,0 0 1 0 0,-1 0-1 0 0,0 1 0 0 0,-1 0 1 0 0,-1 0-1 0 0,0 1 0 0 0,0-1 1 0 0,-2 1-1 0 0,3 14 0 0 0,13 41 18 0 0,-12-48-12 0 0,4 34 1 0 0,-8-40 2 0 0,0 0 0 0 0,0 0 1 0 0,2-1-1 0 0,11 28 0 0 0,21 35 20 0 0,13 25 51 0 0,-29-60 21 0 0,-2 1 0 0 0,-2 0-1 0 0,14 58 1 0 0,-27-90-68 0 0,0 29 182 0 0,-4-40-178 0 0,-27 3-2790 0 0,22-2 2079 0 0,0-1 1 0 0,0 1-1 0 0,1-1 0 0 0,-1 0 0 0 0,0 0 1 0 0,0-1-1 0 0,0 1 0 0 0,-7-3 0 0 0,-12-6 167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49.226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11107 2578 4081 0 0,'-4'-5'217'0'0,"-3"-4"247"0"0,5 4 575 0 0,2 3-947 0 0,-1 0 44 0 0,-1 0 23 0 0,-1 0 171 0 0,1 0 63 0 0,0-1 24 0 0,-2 0 311 0 0,0-1 0 0 0,1 0-1 0 0,-1 0 1 0 0,1 0 0 0 0,-4-8-1 0 0,-16-21 636 0 0,13 20-1283 0 0,-28-27 11 0 0,33 36-45 0 0,0-1-1 0 0,0 1 1 0 0,0 1 0 0 0,0-1-1 0 0,-9-4 1 0 0,-6-4 74 0 0,-14-12 17 0 0,28 21-88 0 0,1-1 0 0 0,-1 1-1 0 0,1-1 1 0 0,0 0-1 0 0,-9-10 1 0 0,9 10 20 0 0,-1-1 1 0 0,0 0-1 0 0,0 1 0 0 0,0 0 1 0 0,0 1-1 0 0,-11-5 0 0 0,-17-11 127 0 0,-66-39 56 0 0,20 12-137 0 0,-35-31-24 0 0,85 66-79 0 0,27 10-6 0 0,-1 0-1 0 0,1 0 0 0 0,-1 0 0 0 0,1 0 1 0 0,0-1-1 0 0,-1 0 0 0 0,1 1 1 0 0,-5-5-1 0 0,-6-4 42 0 0,0 0-1 0 0,-17-8 1 0 0,-10-7 10 0 0,33 21-31 0 0,0-1 0 0 0,0 2 0 0 0,0-1 0 0 0,-15-3 0 0 0,-20-10 92 0 0,-14-15 22 0 0,30 16-109 0 0,-2 1 0 0 0,0 1-1 0 0,-40-14 1 0 0,55 23-19 0 0,1-1 0 0 0,0 0 0 0 0,0-1 0 0 0,0-1 0 0 0,-15-12 0 0 0,11 8 15 0 0,-27-14-1 0 0,-16-4 110 0 0,-165-79 175 0 0,49 28-213 0 0,105 52-57 0 0,-93-23 0 0 0,117 39-34 0 0,-152-43-7 0 0,-53-35 23 0 0,223 81-19 0 0,-1 0 24 0 0,-57-11 1 0 0,42 12-13 0 0,-65-22-1 0 0,60 16-10 0 0,-186-73 57 0 0,88 29-4 0 0,113 48-65 0 0,22 7 7 0 0,-1 0 0 0 0,-15-8 0 0 0,-10-6 11 0 0,-1 2 0 0 0,-1 1-1 0 0,-44-9 1 0 0,-79-30 16 0 0,82 25-19 0 0,42 16-7 0 0,-167-50 14 0 0,-73-20 42 0 0,15 4 7 0 0,-16 10-17 0 0,148 33-50 0 0,-48-10 22 0 0,122 35-51 0 0,-145-31 98 0 0,130 27-49 0 0,-34-9-67 0 0,79 17 53 0 0,0 1 0 0 0,-46-4 0 0 0,50 8-4 0 0,-1-1 0 0 0,1-1-1 0 0,0-2 1 0 0,-27-9 0 0 0,16 3 32 0 0,-2 1 1 0 0,-57-9-1 0 0,-18-8-17 0 0,5 2 0 0 0,-69-17 25 0 0,37 7-67 0 0,-24-4 53 0 0,-166-14-29 0 0,193 33-20 0 0,-183-19 39 0 0,-181 21-110 0 0,310 33 83 0 0,30-1-12 0 0,103-10 6 0 0,-95 19-1 0 0,54-5 14 0 0,-64 14-23 0 0,35-7 24 0 0,88-19-4 0 0,0 2 1 0 0,1 2-1 0 0,0 2 1 0 0,-46 19-1 0 0,73-25 4 0 0,-1-1 0 0 0,-1 0 0 0 0,1-1 1 0 0,0 0-1 0 0,-18 1 0 0 0,0 0 1 0 0,15 0-1 0 0,1 0 0 0 0,-1 2 0 0 0,-21 9 0 0 0,-26 8-8 0 0,37-16 13 0 0,15-5 2 0 0,1 1 0 0 0,-1 0 0 0 0,0 0 0 0 0,1 2 0 0 0,0-1 0 0 0,-14 9 0 0 0,9-4-13 0 0,-1-1 1 0 0,-27 11-1 0 0,26-13-1 0 0,1 1 0 0 0,-28 17 0 0 0,26-13-4 0 0,0-1 0 0 0,0-1 0 0 0,-35 11 0 0 0,32-13 11 0 0,1 1 0 0 0,1 1 0 0 0,-21 12 0 0 0,-52 28-25 0 0,61-34 15 0 0,-35 23-1 0 0,63-36 15 0 0,-22 14-22 0 0,1 1 0 0 0,0 1 0 0 0,1 1 0 0 0,-30 32 0 0 0,-71 96 6 0 0,90-117 7 0 0,27-24 5 0 0,0 0 0 0 0,0 0 0 0 0,1 1 0 0 0,-7 9 1 0 0,1 2-11 0 0,7-11 11 0 0,0 1 0 0 0,0-1 0 0 0,0 0 1 0 0,-1-1-1 0 0,0 1 0 0 0,-9 7 0 0 0,4-7-2 0 0,1 1 0 0 0,0 0-1 0 0,0 1 1 0 0,0 0 0 0 0,1 1-1 0 0,-15 20 1 0 0,8-10-6 0 0,13-17 12 0 0,0 0-1 0 0,0 1 1 0 0,0-1 0 0 0,1 1 0 0 0,-1-1 0 0 0,-2 7 0 0 0,-2 7-6 0 0,0 0 0 0 0,-1-1 0 0 0,0 0 1 0 0,-2-1-1 0 0,0 0 0 0 0,-19 22 0 0 0,22-28-14 0 0,1 0 1 0 0,-1 0-1 0 0,-9 21 0 0 0,-9 13-26 0 0,21-37 44 0 0,0 0 0 0 0,1 0-1 0 0,0 1 1 0 0,-3 9 0 0 0,4-11 7 0 0,0 1 1 0 0,-1-1-1 0 0,1 1 1 0 0,-1-1-1 0 0,0 0 0 0 0,-5 6 1 0 0,-9 11-18 0 0,2 0 1 0 0,0 1-1 0 0,-20 43 0 0 0,7-12 22 0 0,11-20-31 0 0,-20 61 1 0 0,33-84 15 0 0,-15 53-13 0 0,13-38 7 0 0,-15 33 1 0 0,13-38 0 0 0,1 0 0 0 0,1 1 0 0 0,1 0 0 0 0,1-1-1 0 0,1 2 1 0 0,0-1 0 0 0,2 29 0 0 0,1-31-16 0 0,0 0 1 0 0,2 0 0 0 0,6 34-1 0 0,-2-30 12 0 0,0-1-1 0 0,2 0 0 0 0,20 42 1 0 0,-3-6-16 0 0,-20-44 28 0 0,0-2 0 0 0,2 1 0 0 0,-1 0 0 0 0,13 17 0 0 0,10 6-9 0 0,3 0 0 0 0,42 39 0 0 0,-46-52 6 0 0,29 19-1 0 0,-21-17 3 0 0,-5 1 7 0 0,-24-20-1 0 0,1 0 0 0 0,0-1 0 0 0,0 0-1 0 0,1 0 1 0 0,9 5 0 0 0,52 20 28 0 0,129 38 0 0 0,-185-64-6 0 0,-1 0 0 0 0,1 1 0 0 0,19 13-1 0 0,-20-11-15 0 0,0-1 0 0 0,0-1 0 0 0,27 10 0 0 0,105 33-27 0 0,-38-11 2 0 0,-25-13 49 0 0,2-4-1 0 0,121 14 1 0 0,11-2-16 0 0,5 3 12 0 0,443 11 116 0 0,-514-45-133 0 0,177-5 16 0 0,211 2 59 0 0,-138-10-110 0 0,-82-1 23 0 0,236-17 95 0 0,17-11-88 0 0,-189 12-17 0 0,-40 0 31 0 0,-87 10-7 0 0,-174 11-15 0 0,83-11 11 0 0,-6-10 7 0 0,22-3-44 0 0,-138 24 32 0 0,36-2 19 0 0,35-7-46 0 0,17-1 46 0 0,15-4-7 0 0,-65 6-13 0 0,57-14 7 0 0,-90 19-7 0 0,63-8-1 0 0,-13 4 23 0 0,-63 9-47 0 0,39 0 0 0 0,10-2-6 0 0,-13-9 59 0 0,-51 11-33 0 0,1 0-1 0 0,22-2 1 0 0,142-6 4 0 0,-144 10-10 0 0,-25 1 7 0 0,1 1 0 0 0,-1 1 0 0 0,26 3 0 0 0,-21-2-1 0 0,-1 0 0 0 0,0-1-1 0 0,1-1 1 0 0,35-6 0 0 0,-29 3-6 0 0,0 1 1 0 0,28 1 0 0 0,-36 2 8 0 0,0 0 0 0 0,1-1 1 0 0,-1 0-1 0 0,0-2 0 0 0,0 0 0 0 0,19-6 1 0 0,-12 2 10 0 0,44-5 0 0 0,-2 0 2 0 0,65-9-49 0 0,-48 10 44 0 0,-58 8-13 0 0,44 0 1 0 0,-45 4-3 0 0,47-7 1 0 0,-27 0 19 0 0,59 0 0 0 0,-62 6-7 0 0,80-14-1 0 0,-104 12-1 0 0,0 1 0 0 0,1 0 0 0 0,21 2 0 0 0,-17 0-17 0 0,30-3 0 0 0,18-1-10 0 0,-46 3 58 0 0,38-6 0 0 0,-20 4-67 0 0,-36 2 29 0 0,0 0 1 0 0,1 0-1 0 0,-1-1 1 0 0,0 1 0 0 0,0-2-1 0 0,14-3 1 0 0,-7 1 11 0 0,0 0 0 0 0,0 0 0 0 0,18 0 0 0 0,30-8 14 0 0,-53 10-26 0 0,0 0-1 0 0,0 1 0 0 0,1 0 0 0 0,15 1 1 0 0,-13 0 1 0 0,-1-1 1 0 0,18-2 0 0 0,4 2-9 0 0,-28 2 4 0 0,-1-1 1 0 0,1 0 0 0 0,-1 0 0 0 0,1 0 0 0 0,-1-1 0 0 0,0 1-1 0 0,1-1 1 0 0,4-2 0 0 0,-3 2 2 0 0,0 0 0 0 0,0 0 0 0 0,0 1 1 0 0,0 0-1 0 0,0 0 0 0 0,1 1 0 0 0,7 1 0 0 0,13 0 23 0 0,-18-2-23 0 0,43 0 13 0 0,-51 0-5 0 0,2 0-41 0 0,6 0 39 0 0,0 1-1 0 0,0 0 1 0 0,-1 0-1 0 0,13 4 1 0 0,14 7 10 0 0,-27-8-12 0 0,-2-1-13 0 0,23-3 58 0 0,-17 2 12 0 0,14 0-98 0 0,19 8 37 0 0,-36-8 19 0 0,0-1 0 0 0,0 0-1 0 0,0 0 1 0 0,1-1 0 0 0,17-1 0 0 0,0-1 1 0 0,19-2 388 0 0,-46 4-372 0 0,1 0-22 0 0,0 0 51 0 0,-1-1-181 0 0,0-1 0 0 0,0 0 1 0 0,-1 1-1 0 0,1-1 0 0 0,0 0 0 0 0,-1 1 0 0 0,1-1 0 0 0,-1 1 1 0 0,1-1-1 0 0,-1 1 0 0 0,0-1 0 0 0,0 1 0 0 0,1-1 0 0 0,-1 1 1 0 0,0 0-1 0 0,0-1 0 0 0,-1 1 0 0 0,1 0 0 0 0,0 0 0 0 0,-2-2 1 0 0,-1 0-287 0 0,-12-7-1230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53.924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13 235 3857 0 0,'0'0'2016'0'0,"1"-8"-1592"0"0,6-23-236 0 0,-6 29-129 0 0,-2 1-32 0 0,0 1-18 0 0,0-1 6 0 0,1 0 5 0 0,-1 0 7 0 0,-2-10-10 0 0,-1 2-13 0 0,2 6-2 0 0,1 0-1 0 0,-1-1 0 0 0,1 1 1 0 0,0 0-1 0 0,0 0 1 0 0,-1-19 4046 0 0,18 37-3276 0 0,-10-10-768 0 0,-1 1 1 0 0,0 0-1 0 0,0 0 0 0 0,5 9 1 0 0,-3-4 5 0 0,-4-7 2 0 0,-1-1 1 0 0,0 1 0 0 0,1 0-1 0 0,-1 1 1 0 0,0-1 0 0 0,-1 0-1 0 0,1 1 1 0 0,-1-1 0 0 0,1 8-1 0 0,3 7-10 0 0,8 30 47 0 0,-2 0 0 0 0,-2 1 0 0 0,-2 0 0 0 0,0 79 0 0 0,-13 12 317 0 0,5-112-218 0 0,-6 31 0 0 0,1-9 41 0 0,6-41-98 0 0,0-9-59 0 0,-1 1 0 0 0,1-1 0 0 0,1 1 0 0 0,-1 0 0 0 0,0-1 0 0 0,0 1 1 0 0,0-1-1 0 0,1 1 0 0 0,-1 0 0 0 0,2 2 0 0 0,6-1 271 0 0,7-10-20 0 0,-11 5-279 0 0,0-1-1 0 0,-1 1 1 0 0,0-1 0 0 0,1 0 0 0 0,-1 0 0 0 0,0 0 0 0 0,-1-1 0 0 0,1 1 0 0 0,0-1 0 0 0,-1 1-1 0 0,0-1 1 0 0,2-4 0 0 0,47-100 88 0 0,-29 71-85 0 0,2 1 0 0 0,2 1 1 0 0,40-42-1 0 0,-39 46-8 0 0,-17 22 3 0 0,-1-1-1 0 0,18-11 1 0 0,1-1-41 0 0,-18 9-6 0 0,-9 12 46 0 0,-1 0-1 0 0,1 0 0 0 0,0 0 0 0 0,-1 0 1 0 0,1 0-1 0 0,0 0 0 0 0,0 0 1 0 0,0 1-1 0 0,0-1 0 0 0,0 0 1 0 0,0 0-1 0 0,0 1 0 0 0,0-1 1 0 0,0 1-1 0 0,0-1 0 0 0,1 1 1 0 0,0-1-1 0 0,0 1 1 0 0,4-1-39 0 0,-3 0 38 0 0,0 1 0 0 0,1-1 0 0 0,-1 1 0 0 0,0 0 0 0 0,1 0 0 0 0,-1 0 0 0 0,0 0 0 0 0,1 1 0 0 0,-1-1 1 0 0,0 1-1 0 0,1 0 0 0 0,-1 0 0 0 0,0 0 0 0 0,6 3 0 0 0,-9-4 1 0 0,0 1 0 0 0,0-1 0 0 0,0 0-1 0 0,0 0 1 0 0,0 0 0 0 0,0 1 0 0 0,0-1 0 0 0,0 0 0 0 0,0 0 0 0 0,0 0-1 0 0,0 1 1 0 0,0-1 0 0 0,0 0 0 0 0,0 0 0 0 0,0 0 0 0 0,0 1 0 0 0,0-1-1 0 0,0 0 1 0 0,0 0 0 0 0,0 0 0 0 0,0 1 0 0 0,0-1 0 0 0,0 0 0 0 0,0 0-1 0 0,-1 0 1 0 0,1 1 0 0 0,0-1 0 0 0,0 0 0 0 0,0 0 0 0 0,0 0 0 0 0,0 0-1 0 0,-1 0 1 0 0,1 0 0 0 0,0 1 0 0 0,0-1 0 0 0,0 0 0 0 0,-1 0 0 0 0,1 0-1 0 0,0 0 1 0 0,0 0 0 0 0,-1 0-2 0 0,1 0 1 0 0,0 0-1 0 0,-1 1 0 0 0,1-1 1 0 0,0 0-1 0 0,0 0 0 0 0,-1 0 0 0 0,1 0 1 0 0,0 1-1 0 0,0-1 0 0 0,-1 0 1 0 0,1 0-1 0 0,0 1 0 0 0,0-1 0 0 0,0 0 1 0 0,-1 0-1 0 0,1 1 0 0 0,0-1 1 0 0,0 0-1 0 0,0 0 0 0 0,0 1 1 0 0,0-1-1 0 0,0 0 0 0 0,-1 1 0 0 0,1-1 1 0 0,0 0-1 0 0,0 1 0 0 0,0-1 1 0 0,0 0-1 0 0,0 1 0 0 0,0-1 0 0 0,0 0 1 0 0,0 0-1 0 0,0 1 0 0 0,1-1 1 0 0,-1 0-1 0 0,0 1 0 0 0,0-1 1 0 0,0 0-1 0 0,0 1 0 0 0,0-1 0 0 0,0 0 1 0 0,1 0-1 0 0,-1 1 0 0 0,0-1 1 0 0,0 0-1 0 0,0 0 0 0 0,1 0 0 0 0,-1 1 1 0 0,0-1-1 0 0,0 0 0 0 0,1 0 1 0 0,-1 0-1 0 0,0 1 0 0 0,1-1 0 0 0,-1 0 1 0 0,0 0-1 0 0,0 0 0 0 0,1 0 1 0 0,-1 0-1 0 0,3 2 4 0 0,-1 0 0 0 0,0-1 0 0 0,0 1 0 0 0,0 0 0 0 0,0 0 0 0 0,0 0 0 0 0,-1 0 0 0 0,1 1 0 0 0,2 4 0 0 0,-3-4 0 0 0,1 0-1 0 0,0 0 1 0 0,0 0-1 0 0,1 0 1 0 0,-1-1 0 0 0,1 1-1 0 0,2 2 1 0 0,2 0 9 0 0,-1 0 0 0 0,0 1 0 0 0,0-1 0 0 0,0 1 0 0 0,-1 0 0 0 0,0 1 1 0 0,0-1-1 0 0,-1 1 0 0 0,5 10 0 0 0,2 3 77 0 0,19 25 0 0 0,-17-27-79 0 0,14 28-1 0 0,-6-14 74 0 0,-16-27-47 0 0,-1 1-1 0 0,0 0 1 0 0,0 0-1 0 0,3 9 0 0 0,-6-13-255 0 0,3 4 892 0 0,0-23 207 0 0,-2-4-857 0 0,1-4 55 0 0,1-1 0 0 0,1 1 1 0 0,11-35-1 0 0,17-21-193 0 0,4 2 0 0 0,81-131 0 0 0,-101 185-682 0 0,-1-1-1 0 0,-2 0 1 0 0,-1-1-1 0 0,-1 0 1 0 0,15-50 0 0 0,-18 39-1864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55.140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148 0 2336 0 0,'-7'9'9377'0'0,"6"-1"-10748"0"0,-13 29 1774 0 0,9-23-356 0 0,0-1-1 0 0,-10 19 1 0 0,9-10-30 0 0,0 1 14 0 0,-4-13-20 0 0,-3-7-9 0 0,11-2-1 0 0,1-1-1 0 0,-1 0 1 0 0,1 1 0 0 0,-1-1 0 0 0,1 1-1 0 0,-1-1 1 0 0,1 1 0 0 0,-1 0-1 0 0,1 0 1 0 0,-1-1 0 0 0,-2 3 0 0 0,0 6 8 0 0,3-1 1 0 0,1-4-8 0 0,0 10 17 0 0,0 1-1 0 0,0 0 1 0 0,-2-1 0 0 0,0 1 0 0 0,-6 22 0 0 0,6-28-7 0 0,0-1 1 0 0,0 1-1 0 0,1-1 0 0 0,0 10 1 0 0,1-12-8 0 0,0 0 1 0 0,0 0 0 0 0,-1 0 0 0 0,0 0 0 0 0,0 0 0 0 0,-1 0 0 0 0,0 0 0 0 0,-4 9 0 0 0,5-11-66 0 0,0-1 0 0 0,0 1 0 0 0,0 0 0 0 0,0-1 0 0 0,1 1 1 0 0,-1 6-1 0 0,3-29-1531 0 0,4 2 159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55.469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25 0 5897 0 0,'-25'6'6112'0'0,"40"-12"-8136"0"0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49.013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1 415 4601 0 0,'15'-2'6995'0'0,"5"-4"-6273"0"0,1 1 0 0 0,0 1 0 0 0,1 0 0 0 0,25 1 0 0 0,-8 2-365 0 0,1 2 1 0 0,0 2-1 0 0,41 8 1 0 0,-48-4-316 0 0,-1-3 0 0 0,55 2 1 0 0,68-10 69 0 0,18 1 27 0 0,-3 9 133 0 0,274-26 0 0 0,-221 7-206 0 0,-13 1 22 0 0,-75-4-17 0 0,152-15 4 0 0,-196 19-16 0 0,-54 6-40 0 0,43-2 0 0 0,16 1-12 0 0,128-26 0 0 0,33-3-60 0 0,-121 30 35 0 0,57-5 137 0 0,-141 6-31 0 0,1 1 0 0 0,79 6 0 0 0,-97-1 80 0 0,-33-1-118 0 0,1 0 39 0 0,-3 0-89 0 0,0 0 0 0 0,0-1 0 0 0,0 1 0 0 0,0 0 0 0 0,0 0 0 0 0,0 0 0 0 0,0 0 0 0 0,0 0 0 0 0,0-1 0 0 0,0 1 0 0 0,0 0 0 0 0,0 0 0 0 0,0 0 0 0 0,0 0 0 0 0,0-1 0 0 0,0 1 0 0 0,0 0 0 0 0,0 0 0 0 0,0 0 0 0 0,0 0 0 0 0,0 0 0 0 0,0 0 0 0 0,0-1 0 0 0,0 1 0 0 0,0 0 0 0 0,0 0 0 0 0,0 0 0 0 0,1 0 1 0 0,-1 0-1 0 0,0 0 0 0 0,0-1 0 0 0,0 1 0 0 0,0 0 0 0 0,0 0 0 0 0,0 0 0 0 0,0 0 0 0 0,1 0 0 0 0,-1 0 0 0 0,0 0 0 0 0,0 0 0 0 0,0 0 0 0 0,0 0 0 0 0,0 0 0 0 0,1 0 0 0 0,-1 0 0 0 0,0 0 0 0 0,0-1 0 0 0,0 1 0 0 0,0 0 0 0 0,0 0 0 0 0,1 1 0 0 0,-1-1 0 0 0,0 0 0 0 0,-5-4-278 0 0,-1 0 0 0 0,0 0 0 0 0,0 1 0 0 0,0 0 0 0 0,0 0 0 0 0,0 1 0 0 0,-1-1 0 0 0,1 1 0 0 0,-9-1 0 0 0,-6-3-732 0 0,13 3 393 0 0,0-1-1 0 0,-1 0 1 0 0,-14-10 0 0 0,-5-3 439 0 0,18 13 291 0 0,0-2 1 0 0,-16-11-1 0 0,23 15 48 0 0,0-1 0 0 0,1 1 1 0 0,-1-1-1 0 0,1 0 0 0 0,-1 1 0 0 0,1-1 1 0 0,0 0-1 0 0,0-1 0 0 0,0 1 1 0 0,1 0-1 0 0,-1 0 0 0 0,-1-6 0 0 0,-7-11 822 0 0,8 18-784 0 0,1 0 1 0 0,-1 0 0 0 0,1 0-1 0 0,0 0 1 0 0,0 0 0 0 0,0 0-1 0 0,0-1 1 0 0,1 1 0 0 0,-1 0-1 0 0,1 0 1 0 0,-1-5 508 0 0,4 8-648 0 0,180 53 261 0 0,-125-34-289 0 0,-53-19-27 0 0,-1 1-1 0 0,0 0 1 0 0,-1 0 0 0 0,1 1-1 0 0,0-1 1 0 0,-1 1 0 0 0,1 0-1 0 0,-1 0 1 0 0,0 0 0 0 0,0 0-1 0 0,4 5 1 0 0,-6-5 21 0 0,1 1-1 0 0,-1-1 1 0 0,-1 0 0 0 0,1 1-1 0 0,0-1 1 0 0,-1 1-1 0 0,0-1 1 0 0,1 1 0 0 0,-1-1-1 0 0,-1 1 1 0 0,1-1-1 0 0,0 1 1 0 0,-1-1 0 0 0,0 0-1 0 0,0 1 1 0 0,0-1 0 0 0,0 0-1 0 0,-3 7 1 0 0,-19 9 113 0 0,20-17-121 0 0,-1 0-1 0 0,1 0 0 0 0,0 0 0 0 0,1 1 1 0 0,-1-1-1 0 0,0 1 0 0 0,1 0 0 0 0,-1 0 1 0 0,1 0-1 0 0,0 0 0 0 0,-3 6 1 0 0,4-6-11 0 0,-1 0 1 0 0,0 1 0 0 0,0-1-1 0 0,-1 0 1 0 0,1-1 0 0 0,-1 1 0 0 0,1 0-1 0 0,-1-1 1 0 0,0 1 0 0 0,0-1 0 0 0,-6 4-1 0 0,-44 20 17 0 0,23-12-132 0 0,2 0-162 0 0,-38 22-5023 0 0,50-26 2144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56.395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67 51 672 0 0,'0'-46'9301'0'0,"0"49"-9268"0"0,0 8-5 0 0,0-1-1 0 0,-1 1 0 0 0,-3 15 1 0 0,-2 27 66 0 0,4-27-75 0 0,-1 0 0 0 0,-1 0 0 0 0,-10 34-1 0 0,6-25 7 0 0,4-21 3 0 0,0-1 0 0 0,0 1 0 0 0,-9 15 680 0 0,15-57-560 0 0,1 1-1 0 0,2 0 0 0 0,0-1 0 0 0,2 2 1 0 0,1-1-1 0 0,12-28 0 0 0,-16 47-55 0 0,0 0-1 0 0,0 0 1 0 0,0 0 0 0 0,1 0-1 0 0,1 1 1 0 0,-1 0-1 0 0,1 0 1 0 0,1 0-1 0 0,-1 1 1 0 0,1-1 0 0 0,0 2-1 0 0,0-1 1 0 0,1 1-1 0 0,-1 0 1 0 0,1 1-1 0 0,1 0 1 0 0,15-6 0 0 0,6 3-55 0 0,-1 1 0 0 0,1 1 0 0 0,0 2 0 0 0,0 1 0 0 0,0 1 1 0 0,31 4-1 0 0,-55-3-9 0 0,0 1 1 0 0,-1 0-1 0 0,1 0 0 0 0,0 0 1 0 0,-1 0-1 0 0,1 1 1 0 0,-1 0-1 0 0,0 0 1 0 0,0 1-1 0 0,1-1 1 0 0,-1 1-1 0 0,-1 0 1 0 0,1 1-1 0 0,5 4 0 0 0,-9-7 72 0 0,0 30 354 0 0,0-20-451 0 0,0-7-2 0 0,0 0 0 0 0,-1 0 0 0 0,0 0 0 0 0,0 0 0 0 0,0 0 0 0 0,-1 0 0 0 0,1 0 0 0 0,-1 0 0 0 0,0 0 0 0 0,0 0 0 0 0,-3 6 0 0 0,3-6 5 0 0,0 1-1 0 0,1-1 1 0 0,-1 1 0 0 0,1 0 0 0 0,0-1 0 0 0,1 10 0 0 0,0 9 22 0 0,-8 16 56 0 0,5-32-66 0 0,1 0 1 0 0,0-1-1 0 0,0 1 0 0 0,0-1 0 0 0,1 1 0 0 0,0 0 0 0 0,1 11 0 0 0,0-13-49 0 0,-1 1 0 0 0,0-1-1 0 0,-1 1 1 0 0,1-1 0 0 0,-1 1-1 0 0,0-1 1 0 0,0 0-1 0 0,-3 7 1 0 0,-3 24-538 0 0,1 66-2707 0 0,6-101 3127 0 0,0 0 0 0 0,1-1-1 0 0,-1 1 1 0 0,0 0 0 0 0,0-1 0 0 0,0 1 0 0 0,1 0 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4T15:49:57.464"/>
    </inkml:context>
    <inkml:brush xml:id="br0">
      <inkml:brushProperty name="width" value="0.2" units="cm"/>
      <inkml:brushProperty name="height" value="0.2" units="cm"/>
      <inkml:brushProperty name="color" value="#849398"/>
    </inkml:brush>
  </inkml:definitions>
  <inkml:trace contextRef="#ctx0" brushRef="#br0">712 248 2120 0 0,'2'-3'358'0'0,"1"-2"343"0"0,0 0 0 0 0,0-1 1 0 0,-1 0-1 0 0,0 0 0 0 0,0 0 0 0 0,0 0 1 0 0,-1 0-1 0 0,0 0 0 0 0,0 0 0 0 0,0-10 1 0 0,-1-4 27 0 0,1 8-250 0 0,-1-1 1 0 0,-3-18-1 0 0,3 27-415 0 0,-1 0 0 0 0,0 0-1 0 0,0 0 1 0 0,-1 1 0 0 0,1-1 0 0 0,-1 0 0 0 0,0 1-1 0 0,0-1 1 0 0,0 1 0 0 0,0 0 0 0 0,0 0-1 0 0,-4-4 1 0 0,2 3-27 0 0,0 0-1 0 0,0 1 0 0 0,0 0 1 0 0,0 0-1 0 0,-1 0 1 0 0,1 0-1 0 0,-1 1 0 0 0,0-1 1 0 0,-7-2-1 0 0,0 3 27 0 0,-1-1 0 0 0,-22-1-1 0 0,35 4-62 0 0,-12-1 24 0 0,8 0-15 0 0,0 1 0 0 0,-1-1 0 0 0,1 1 0 0 0,-1 0 0 0 0,1 1 0 0 0,0-1 0 0 0,-6 2 0 0 0,-10 0 4 0 0,18-2-10 0 0,0-1 0 0 0,0 1 0 0 0,0 0-1 0 0,0 1 1 0 0,0-1 0 0 0,0 0 0 0 0,1 1-1 0 0,-1-1 1 0 0,0 1 0 0 0,0-1 0 0 0,0 1-1 0 0,0 0 1 0 0,1 0 0 0 0,-1-1 0 0 0,0 1-1 0 0,1 1 1 0 0,-1-1 0 0 0,1 0 0 0 0,-2 2-1 0 0,1-2-5 0 0,1 0 0 0 0,0 1-1 0 0,-1-1 1 0 0,1 0 0 0 0,0 0 0 0 0,-1 0-1 0 0,1-1 1 0 0,-1 1 0 0 0,0 0 0 0 0,1 0-1 0 0,-4 0 1 0 0,3-1 1 0 0,1 1-1 0 0,0-1 1 0 0,-1 0 0 0 0,1 1 0 0 0,0 0-1 0 0,-1-1 1 0 0,1 1 0 0 0,0 0-1 0 0,0 0 1 0 0,0-1 0 0 0,-1 1 0 0 0,1 0-1 0 0,0 0 1 0 0,0 0 0 0 0,0 0-1 0 0,0 1 1 0 0,1-1 0 0 0,-2 2 0 0 0,-20 31 18 0 0,17-29-32 0 0,2 0-1 0 0,-1 1 1 0 0,1-1-1 0 0,-1 1 1 0 0,1 0-1 0 0,-4 11 1 0 0,5-8 36 0 0,0-1-48 0 0,0-1-1 0 0,0 1 1 0 0,1 0 0 0 0,0 0-1 0 0,1-1 1 0 0,-1 1 0 0 0,2 9-1 0 0,0 2 16 0 0,2-1-1 0 0,0 1 1 0 0,0 0-1 0 0,2-1 0 0 0,12 32 1 0 0,-7-23 73 0 0,-8-21-75 0 0,-1-1 0 0 0,2 1 0 0 0,-1-1 0 0 0,0 1 0 0 0,1-1 0 0 0,0 0 0 0 0,5 6-1 0 0,-7-10 13 0 0,0 0 0 0 0,1 1-1 0 0,-1-1 1 0 0,1-1 0 0 0,-1 1-1 0 0,1 0 1 0 0,-1 0 0 0 0,1-1-1 0 0,-1 1 1 0 0,1 0 0 0 0,0-1-1 0 0,-1 0 1 0 0,1 1 0 0 0,0-1-1 0 0,-1 0 1 0 0,1 0 0 0 0,0 0-1 0 0,-1 0 1 0 0,1 0 0 0 0,0 0-1 0 0,-1 0 1 0 0,1-1 0 0 0,0 1-1 0 0,-1-1 1 0 0,1 1 0 0 0,0-1-1 0 0,-1 0 1 0 0,1 1 0 0 0,-1-1-1 0 0,3-2 1 0 0,35-19 26 0 0,-1-1 1 0 0,-1-3-1 0 0,-1-1 1 0 0,44-42-1 0 0,-7-6 85 0 0,-70 72-86 0 0,0 1 25 0 0,0 0 1 0 0,0-1 0 0 0,-1 1 0 0 0,1-1 0 0 0,-1 0 0 0 0,1 0 0 0 0,-1 0-1 0 0,3-5 1016 0 0,-16 9-777 0 0,6 0-279 0 0,1 0 0 0 0,0 0 0 0 0,-1 0 0 0 0,1 1 0 0 0,0 0 1 0 0,0 0-1 0 0,0 0 0 0 0,1 0 0 0 0,-1 0 0 0 0,0 1 0 0 0,1-1 1 0 0,-1 1-1 0 0,1 0 0 0 0,0 0 0 0 0,-5 7 0 0 0,-7 11 19 0 0,2 0-1 0 0,0 1 0 0 0,2 1 1 0 0,0 0-1 0 0,1 0 0 0 0,2 1 1 0 0,-7 27-1 0 0,-7 65-73 0 0,-18 74 87 0 0,17-110 29 0 0,-4-2 0 0 0,-51 105 0 0 0,57-142 26 0 0,-43 62 0 0 0,57-92-70 0 0,-1-1 0 0 0,0-1 1 0 0,-1 1-1 0 0,0-1 0 0 0,0-1 0 0 0,-1 0 0 0 0,0 0 1 0 0,0-1-1 0 0,-1 0 0 0 0,0-1 0 0 0,-12 6 0 0 0,16-10 10 0 0,1 0-1 0 0,-1 0 1 0 0,0 0-1 0 0,-1-1 1 0 0,1 0-1 0 0,0-1 1 0 0,0 1-1 0 0,0-1 1 0 0,-1-1-1 0 0,1 1 1 0 0,0-1-1 0 0,0-1 1 0 0,0 1-1 0 0,0-1 1 0 0,0 0-1 0 0,0-1 1 0 0,-6-3-1 0 0,-3-3-464 0 0,1 0-1 0 0,0-1 0 0 0,0 0 1 0 0,2-1-1 0 0,-24-24 0 0 0,22 23-1321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4:47.119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0 1955 1832 0 0,'1'0'3203'0'0,"0"0"-3206"0"0,-1-1 68 0 0,0 0 123 0 0,2-7 542 0 0,7-2 747 0 0,3-1-489 0 0,-7 4-894 0 0,-3 5-54 0 0,0-1 0 0 0,0 1-1 0 0,0-1 1 0 0,0 1 0 0 0,1 0-1 0 0,-1 0 1 0 0,1 0 0 0 0,-1 0 0 0 0,6-2-1 0 0,6 22 2140 0 0,26 13-1426 0 0,-38-30-711 0 0,-1 0 0 0 0,1 0 0 0 0,0-1 1 0 0,0 1-1 0 0,0-1 0 0 0,-1 1 0 0 0,1-1 1 0 0,0 0-1 0 0,0 1 0 0 0,0-1 0 0 0,0 0 1 0 0,0 0-1 0 0,0-1 0 0 0,2 1 0 0 0,22 0 331 0 0,5 6-47 0 0,-30-6-263 0 0,7-1 66 0 0,57 0 27 0 0,69-6 75 0 0,-109 2-116 0 0,-16 3-86 0 0,0 1 0 0 0,-1 0 0 0 0,1 0 1 0 0,12 1-1 0 0,-14 0-14 0 0,1-1 1 0 0,-1 0-1 0 0,1 0 1 0 0,-1-1-1 0 0,10-2 1 0 0,18-4 108 0 0,2 6-10 0 0,-29 2-92 0 0,1 0-1 0 0,-1 0 0 0 0,1-1 0 0 0,-1 0 1 0 0,15-5-1 0 0,-15 4-8 0 0,1-1 0 0 0,0 2 0 0 0,0-1 0 0 0,16 0 0 0 0,-15 2 0 0 0,-1-1 0 0 0,0 0 0 0 0,0 0 0 0 0,12-4 0 0 0,-10 2-11 0 0,0 0-1 0 0,0 1 0 0 0,19-1 1 0 0,-22 2 5 0 0,1 0 0 0 0,0 0 0 0 0,0-1 0 0 0,-1 1 1 0 0,1-2-1 0 0,-1 0 0 0 0,11-4 0 0 0,-8 3 18 0 0,0 1 0 0 0,0 0 0 0 0,0 0-1 0 0,1 1 1 0 0,-1 0 0 0 0,1 1 0 0 0,0 1 0 0 0,21 1 0 0 0,33-2 61 0 0,20-6 10 0 0,-50 5-54 0 0,-1-1-1 0 0,59-14 1 0 0,-53 7-14 0 0,-19 5-8 0 0,27-9 0 0 0,-38 9-14 0 0,0 2-1 0 0,1 0 1 0 0,-1 0 0 0 0,1 1-1 0 0,-1 0 1 0 0,1 1 0 0 0,0 1 0 0 0,0 0-1 0 0,-1 0 1 0 0,14 3 0 0 0,-6-1 28 0 0,0 0 0 0 0,1-1 0 0 0,-1-2 0 0 0,24-2 0 0 0,0 1-10 0 0,-21 0 20 0 0,1-1 0 0 0,0-1 0 0 0,-1-1 0 0 0,43-15 0 0 0,-40 13-30 0 0,-1 1-1 0 0,1 1 1 0 0,34-1-1 0 0,20-4 33 0 0,-74 9-38 0 0,14-3 9 0 0,1 0 1 0 0,-1-1 0 0 0,20-8 0 0 0,142-50-3 0 0,-127 47 16 0 0,-13 5-22 0 0,196-70 49 0 0,28-7-41 0 0,-151 52-10 0 0,184-44 11 0 0,-114 34-13 0 0,-32 7-5 0 0,115-34-8 0 0,-259 70 8 0 0,399-129 29 0 0,-344 116-60 0 0,-26 6 55 0 0,52-19-1 0 0,21-10-48 0 0,-74 28 49 0 0,-1-2-1 0 0,0-1 1 0 0,-2-1-1 0 0,50-31 0 0 0,-57 29-23 0 0,0 2-1 0 0,1 0 0 0 0,1 2 0 0 0,0 1 1 0 0,0 1-1 0 0,32-8 0 0 0,-19 6 5 0 0,-1-2 0 0 0,51-26-1 0 0,-3 0 22 0 0,38-17 57 0 0,124-77-1 0 0,-198 107-72 0 0,75-28-1 0 0,-97 44-42 0 0,23-15 71 0 0,-38 19-20 0 0,-1 0 1 0 0,1 2-1 0 0,17-7 0 0 0,12-2-15 0 0,-31 10-5 0 0,0 0 0 0 0,0 1 0 0 0,27-5 0 0 0,-36 9 7 0 0,0-1-1 0 0,-1 0 1 0 0,1-1 0 0 0,-1 1 0 0 0,7-4 0 0 0,-7 4-1 0 0,0-1 0 0 0,0 1 0 0 0,0 0 0 0 0,0-1 0 0 0,0 2 0 0 0,0-1 0 0 0,0 0 0 0 0,5 0 0 0 0,-2 0 0 0 0,1 0 1 0 0,-1-1-1 0 0,-1 0 0 0 0,1 0 0 0 0,0 0 1 0 0,0 0-1 0 0,8-6 0 0 0,5-1-14 0 0,14-10 21 0 0,2-1 7 0 0,-31 19-12 0 0,-1-1 0 0 0,1 0 0 0 0,-1 0 0 0 0,1 0 1 0 0,-1 0-1 0 0,0 0 0 0 0,1-1 0 0 0,-1 1 1 0 0,0-1-1 0 0,-1 0 0 0 0,5-5 0 0 0,8-9 15 0 0,24-11 39 0 0,14 7-27 0 0,-40 15-34 0 0,-11 6-10 0 0,-1-1-1 0 0,1 0 1 0 0,0 1-1 0 0,-1-1 0 0 0,1 0 1 0 0,-1 1-1 0 0,1-1 1 0 0,-1 0-1 0 0,0 0 0 0 0,1 0 1 0 0,-1-1-1 0 0,0 1 0 0 0,0 0 1 0 0,2-3-1 0 0,-2 3-172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4:51.633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7 4 1672 0 0,'-4'-4'4372'0'0,"3"7"-4135"0"0,1-1-1 0 0,-1 0 1 0 0,1 1 0 0 0,0-1-1 0 0,0 1 1 0 0,0-1 0 0 0,0 1-1 0 0,1 2 1 0 0,5 35 8 0 0,-5-38-214 0 0,0 0 0 0 0,-1 0-1 0 0,1 0 1 0 0,0 0 0 0 0,0 0-1 0 0,1 0 1 0 0,-1 0 0 0 0,0-1 0 0 0,0 1-1 0 0,1 0 1 0 0,-1 0 0 0 0,1-1-1 0 0,0 1 1 0 0,0-1 0 0 0,2 2 0 0 0,7 6 159 0 0,-6-4-145 0 0,0-1 1 0 0,0 0-1 0 0,0 0 1 0 0,1 0-1 0 0,0-1 1 0 0,0 0-1 0 0,12 5 1 0 0,15 9 76 0 0,1 0 7 0 0,-26-14-98 0 0,-1 0 1 0 0,1 1-1 0 0,-1 0 0 0 0,10 8 1 0 0,-3 2 90 0 0,0 0 0 0 0,-1 0 1 0 0,-1 1-1 0 0,0 1 0 0 0,12 23 0 0 0,-14-22 16 0 0,1-1-1 0 0,0 0 0 0 0,2 0 1 0 0,-1-1-1 0 0,18 15 0 0 0,-17-18-37 0 0,-11-10-89 0 0,0 0 0 0 0,1 1 0 0 0,-1-1-1 0 0,1 0 1 0 0,0-1 0 0 0,0 1 0 0 0,4 2 0 0 0,17 8 78 0 0,24 15-1 0 0,7 5 1 0 0,-36-22-11 0 0,-1 2 1 0 0,31 25-1 0 0,-32-23 11 0 0,1 0-1 0 0,27 15 1 0 0,-40-27-83 0 0,39 21 185 0 0,50 19 0 0 0,28 13 9 0 0,-98-43-150 0 0,0 1 1 0 0,-1 1-1 0 0,26 22 0 0 0,45 45 231 0 0,147 87 264 0 0,-188-130-444 0 0,-12-10 11 0 0,-32-21-95 0 0,0-1 0 0 0,0 0 0 0 0,1-1 0 0 0,14 7 1 0 0,41 14 146 0 0,88 50 1 0 0,-127-61-60 0 0,40 29 1 0 0,-49-30-56 0 0,-2-2 16 0 0,-1-1 1 0 0,26 14-1 0 0,68 42 288 0 0,-54-44-176 0 0,104 32-1 0 0,14 4-24 0 0,183 85-55 0 0,-286-115-44 0 0,140 36-1 0 0,-143-47 5 0 0,32 7 36 0 0,-85-22-77 0 0,0-1-1 0 0,1-1 1 0 0,-1 0-1 0 0,1-1 0 0 0,16-2 1 0 0,30-4 40 0 0,-38 5-21 0 0,-1-1-1 0 0,1-1 1 0 0,35-10 0 0 0,-15 4-29 0 0,-32 8-2 0 0,0-1-1 0 0,18-5 1 0 0,-25 6 5 0 0,3-1-17 0 0,-1 0 0 0 0,0-1 0 0 0,1 1 0 0 0,-1-1 0 0 0,0 0-1 0 0,6-5 1 0 0,-4 5 28 0 0,-1-1-499 0 0,-15-37-4385 0 0,-3 24 2391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4:52.761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140 8 3729 0 0,'8'-7'4652'0'0,"5"26"-4020"0"0,-12-18-582 0 0,0 1 1 0 0,0-1-1 0 0,0 1 1 0 0,-1-1 0 0 0,1 0-1 0 0,0 1 1 0 0,-1-1-1 0 0,1 1 1 0 0,-1 0-1 0 0,0-1 1 0 0,1 1 0 0 0,-1-1-1 0 0,0 1 1 0 0,0 0-1 0 0,0-1 1 0 0,0 1 0 0 0,0-1-1 0 0,-1 4 1 0 0,0-3 12 0 0,1 0 1 0 0,0-1-1 0 0,0 1 1 0 0,0 0-1 0 0,0 0 0 0 0,0 0 1 0 0,0 0-1 0 0,0 0 1 0 0,1 0-1 0 0,-1 0 1 0 0,1-1-1 0 0,-1 1 1 0 0,1 0-1 0 0,0 0 1 0 0,1 2-1 0 0,17 12 332 0 0,-16-14-341 0 0,0 0 0 0 0,0 1 0 0 0,0 0 0 0 0,0-1 0 0 0,0 1 0 0 0,3 5 1 0 0,11 6 165 0 0,-15-13-202 0 0,-1 0 0 0 0,0 0-1 0 0,1-1 1 0 0,-1 1 0 0 0,1 0 0 0 0,-1 1-1 0 0,0-1 1 0 0,0 0 0 0 0,0 0 0 0 0,1 0-1 0 0,-1 1 1 0 0,0-1 0 0 0,-1 1 0 0 0,1-1-1 0 0,0 1 1 0 0,0-1 0 0 0,0 2 0 0 0,1 0-7 0 0,-1 0 0 0 0,1 0 1 0 0,0 0-1 0 0,0 0 0 0 0,1 0 1 0 0,-1-1-1 0 0,0 1 0 0 0,1-1 1 0 0,0 0-1 0 0,-1 0 0 0 0,1 0 1 0 0,0 0-1 0 0,6 3 0 0 0,13 11 137 0 0,-8-2-79 0 0,-9-8-54 0 0,0-1 0 0 0,0 0 1 0 0,1 0-1 0 0,0 0 0 0 0,0-1 0 0 0,0 0 1 0 0,8 4-1 0 0,45 19 169 0 0,2-3 0 0 0,72 18 0 0 0,-132-42-175 0 0,0 0 1 0 0,0 1-1 0 0,0-1 0 0 0,0 0 0 0 0,-1 0 1 0 0,1 1-1 0 0,0-1 0 0 0,0 0 0 0 0,0 1 1 0 0,0-1-1 0 0,-1 1 0 0 0,1-1 0 0 0,0 1 1 0 0,0-1-1 0 0,-1 1 0 0 0,1 0 0 0 0,0-1 1 0 0,-1 1-1 0 0,1 0 0 0 0,-1 0 0 0 0,1-1 1 0 0,-1 1-1 0 0,1 0 0 0 0,-1 0 0 0 0,0 0 1 0 0,1-1-1 0 0,-1 1 0 0 0,0 0 0 0 0,0 0 1 0 0,0 0-1 0 0,1 0 0 0 0,-1 0 0 0 0,0 0 1 0 0,0 0-1 0 0,0 0 0 0 0,0-1 0 0 0,-1 1 1 0 0,1 0-1 0 0,0 0 0 0 0,0 0 0 0 0,0 0 1 0 0,-1 0-1 0 0,1 0 0 0 0,0-1 0 0 0,-1 1 1 0 0,0 1-1 0 0,-2 4 66 0 0,-1-1 0 0 0,1 0 0 0 0,-1 0 0 0 0,0 0 1 0 0,-6 5-1 0 0,-49 42-7 0 0,47-42-59 0 0,5-4-12 0 0,-52 19-10 0 0,-34 19 116 0 0,34-18-40 0 0,45-19-77 0 0,0 0 0 0 0,0-1 0 0 0,-1-1 0 0 0,-27 6 0 0 0,36-10 15 0 0,0 1-1 0 0,0-1 1 0 0,0 1 0 0 0,0 1-1 0 0,1-1 1 0 0,-1 1 0 0 0,1 0-1 0 0,0 0 1 0 0,0 0 0 0 0,0 1-1 0 0,-7 7 1 0 0,6-6-31 0 0,-1 1 1 0 0,1-1-1 0 0,-1 0 0 0 0,-10 5 0 0 0,-5 4-138 0 0,-6-2-1430 0 0,-19-7-6056 0 0,25-8 7117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5:01.785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30 640 0 0,'0'0'-184'0'0,"0"-3"-264"0"0,0 0 448 0 0,0 1 0 0 0,0-2 0 0 0,0-7 0 0 0,0 8 0 0 0,0-1 0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5:04.568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1454 24 0 0,'0'0'4422'0'0,"0"1"-4290"0"0,0 0 0 0 0,0 0 0 0 0,0 0 0 0 0,1 0 0 0 0,-1 0 0 0 0,0 0 0 0 0,1 0 0 0 0,-1 0 0 0 0,1 0 0 0 0,-1-1-1 0 0,1 1 1 0 0,-1 0 0 0 0,1 0 0 0 0,0 0 0 0 0,-1 0 0 0 0,1-1 0 0 0,0 1 0 0 0,-1 0 0 0 0,1-1 0 0 0,0 1 0 0 0,0 0 0 0 0,0-1-1 0 0,0 1 1 0 0,1 0 0 0 0,12 3-54 0 0,1-1-1 0 0,0 0 0 0 0,0 0 0 0 0,0-2 0 0 0,0 0 0 0 0,0 0 1 0 0,21-3-1 0 0,1-1 68 0 0,26-3 398 0 0,81-16 0 0 0,-114 17-447 0 0,0 2 0 0 0,0 1 0 0 0,1 1 1 0 0,31 3-1 0 0,9 0 3 0 0,164-8 566 0 0,-93-11-283 0 0,72 5-226 0 0,-118 0-66 0 0,118 3 129 0 0,-104-8-206 0 0,-13 1 88 0 0,-69 12-129 0 0,41-12 1 0 0,6 0 90 0 0,-67 15-62 0 0,48-7 6 0 0,90-25-1 0 0,-134 29 10 0 0,-6 2-12 0 0,-1 0 0 0 0,1 0 0 0 0,0 1 0 0 0,0-1 0 0 0,0 1 0 0 0,0 0 0 0 0,0 1 0 0 0,0 0 0 0 0,0 0 0 0 0,0 0 0 0 0,11 2 0 0 0,-3 1 2 0 0,0 0 0 0 0,0-1 0 0 0,1-1-1 0 0,-1-1 1 0 0,17 0 0 0 0,-22 0 15 0 0,1 0-1 0 0,-1 1 1 0 0,1 0 0 0 0,16 5 0 0 0,-17-4-18 0 0,-1 0 1 0 0,1 0-1 0 0,-1-1 1 0 0,1 0-1 0 0,0-1 0 0 0,11 0 1 0 0,118-11 241 0 0,-104 6-152 0 0,-20 3-16 0 0,0 0-1 0 0,1 1 1 0 0,-1 0 0 0 0,26 3-1 0 0,-22-1 11 0 0,-1-1 0 0 0,0-1 0 0 0,1 0 0 0 0,25-6 0 0 0,-20 5 30 0 0,0 0 0 0 0,40 4-1 0 0,-38-1-41 0 0,51-4 0 0 0,130-15 117 0 0,-34 26-152 0 0,-75-1 111 0 0,25-10-67 0 0,-115 2-75 0 0,14 0 10 0 0,19-1 16 0 0,0-2-1 0 0,72-16 1 0 0,183-47 69 0 0,-277 64-121 0 0,24-5 26 0 0,0 2 1 0 0,1 2 0 0 0,60 2-1 0 0,-81 2-3 0 0,-1-1 0 0 0,0-1 0 0 0,1-1 0 0 0,-1 0-1 0 0,22-8 1 0 0,39-5 6 0 0,1-2-38 0 0,-58 12 6 0 0,45-6-1 0 0,-12 4 53 0 0,-30 4-8 0 0,38 0-1 0 0,-5 4 1 0 0,85-2-44 0 0,-111-2 18 0 0,45-12-1 0 0,17-2 73 0 0,6-2-39 0 0,-14 2-30 0 0,-49 11-11 0 0,-9 2 5 0 0,31-2 0 0 0,16 0 26 0 0,-1-3-1 0 0,142-39 1 0 0,-116 20-10 0 0,40-11 7 0 0,-81 28-17 0 0,100-8 0 0 0,64 11-3 0 0,-69 5-7 0 0,2-14 12 0 0,-18 1-4 0 0,41 11 40 0 0,-54 3-71 0 0,155-27 56 0 0,-72 5-11 0 0,197-38 46 0 0,-356 52-64 0 0,273-42-1 0 0,-265 45 39 0 0,89-23 0 0 0,-21 2-43 0 0,-127 29 10 0 0,45-8-27 0 0,63-4 1 0 0,-62 9 36 0 0,73-17-1 0 0,-73 12-20 0 0,96-29 86 0 0,-46 16-72 0 0,-53 10-15 0 0,0 2 1 0 0,65-4-1 0 0,-4 4 96 0 0,-62 4-90 0 0,56 1 0 0 0,11-2-27 0 0,-47 1 43 0 0,-27 1 19 0 0,69-17-1 0 0,-35 5-5 0 0,-33 9-14 0 0,4-2 26 0 0,0 3 1 0 0,65-3-1 0 0,8 0 52 0 0,-38 2-59 0 0,28-11-31 0 0,-3 4 61 0 0,-71 8-46 0 0,49-3 1 0 0,44-3-49 0 0,-12-1 69 0 0,64-5 35 0 0,26-1 1 0 0,78 4-47 0 0,0-14 27 0 0,-147 14-44 0 0,46-3 53 0 0,-86 11-101 0 0,161-6 63 0 0,-174 13-17 0 0,177-4 18 0 0,-112 4 12 0 0,-3-1-7 0 0,125-4-72 0 0,-90 2 104 0 0,-166 3-59 0 0,84-3 21 0 0,137 14-1 0 0,32 6 1 0 0,-185-16-23 0 0,203 14-23 0 0,-138 6 41 0 0,-46-6 8 0 0,151 6 0 0 0,89-12-15 0 0,-181 1-2 0 0,-55-1 2 0 0,156 8 14 0 0,76 5-21 0 0,-265-18-34 0 0,206 20 119 0 0,185 19 52 0 0,-281-19-18 0 0,-149-19-84 0 0,36 10-1 0 0,24 4 18 0 0,-53-14-28 0 0,3 0 27 0 0,41 10-1 0 0,165 37-7 0 0,-189-42-38 0 0,95 30-1 0 0,-37-7 51 0 0,-54-14-58 0 0,-42-13 29 0 0,0 0 0 0 0,37 6 0 0 0,-24-3 88 0 0,-27-8-65 0 0,1 1-1 0 0,-1-1 1 0 0,1 0 0 0 0,-1 0 0 0 0,1 0 0 0 0,6 0 0 0 0,-19-14-648 0 0,-32-16-4761 0 0,28 21 4197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5:05.421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174 1 7362 0 0,'2'-1'2035'0'0,"15"10"521"0"0,-2 0-1708 0 0,11 7-378 0 0,32 27-1 0 0,-26-16-252 0 0,2-1 0 0 0,0-2-1 0 0,54 29 1 0 0,18-9-45 0 0,-77-31-122 0 0,0-1-1 0 0,37 9 0 0 0,-59-19-45 0 0,0 1 0 0 0,0 0-1 0 0,13 8 1 0 0,16 7 51 0 0,-27-14-45 0 0,-8-3-2 0 0,0 0 1 0 0,1 0 0 0 0,-1 0-1 0 0,0 0 1 0 0,1 0 0 0 0,-1 0-1 0 0,1-1 1 0 0,-1 1 0 0 0,1-1-1 0 0,0 1 1 0 0,-1-1 0 0 0,1 0-1 0 0,-1 1 1 0 0,1-1 0 0 0,0 0-1 0 0,2-1 589 0 0,-6 2-595 0 0,1 1-1 0 0,-1-1 1 0 0,0 0 0 0 0,1 0-1 0 0,-1 0 1 0 0,0 0 0 0 0,0 0 0 0 0,0 0-1 0 0,0 0 1 0 0,1-1 0 0 0,-1 1-1 0 0,0-1 1 0 0,0 1 0 0 0,-3-1-1 0 0,-11 6-6 0 0,3-2-2 0 0,0 1 0 0 0,-1-2-1 0 0,-17 3 1 0 0,25-4 9 0 0,-1 0 1 0 0,0 0 0 0 0,1 0 0 0 0,0 0-1 0 0,-1 1 1 0 0,1 0 0 0 0,-8 6-1 0 0,8-5-4 0 0,-1 0 0 0 0,0-1 0 0 0,0 0-1 0 0,0 0 1 0 0,-9 3 0 0 0,-15 2-1 0 0,0 2 0 0 0,1 0 0 0 0,-46 25 0 0 0,70-32 4 0 0,-11 4 6 0 0,0-1 0 0 0,-28 6-1 0 0,24-7-31 0 0,-29 11-1 0 0,27-8 13 0 0,1 2 1 0 0,0 1-1 0 0,1 0 0 0 0,0 2 0 0 0,-34 25 0 0 0,14-3 32 0 0,41-34-21 0 0,-49-3-6843 0 0,29 0 3916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5:17.118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25 2569 1104 0 0,'1'-3'92'0'0,"-2"-8"1183"0"0,-3 7-1266 0 0,-1-1 331 0 0,-2-3 594 0 0,6 7-790 0 0,0 0-1 0 0,0 0 1 0 0,0-1-1 0 0,1 1 1 0 0,-1 0-1 0 0,0-1 1 0 0,1 1-1 0 0,-1-1 1 0 0,1 1-1 0 0,-1-1 1 0 0,1 1-1 0 0,0 0 1 0 0,0-1-1 0 0,-1-2 383 0 0,21 11 3164 0 0,16 15-4081 0 0,-29-17 766 0 0,11 8-127 0 0,-15-10-212 0 0,0-1-1 0 0,0 1 0 0 0,0-1 1 0 0,0 0-1 0 0,1 0 1 0 0,-1 0-1 0 0,1 0 1 0 0,-1-1-1 0 0,1 1 0 0 0,0-1 1 0 0,-1 0-1 0 0,1 0 1 0 0,0 0-1 0 0,0-1 1 0 0,0 1-1 0 0,0-1 1 0 0,5 0-1 0 0,76-3 221 0 0,-19 2-49 0 0,-56 1-172 0 0,0-1 1 0 0,0-1-1 0 0,0 1 1 0 0,0-2 0 0 0,16-5-1 0 0,-15 4-9 0 0,1 0 0 0 0,0 1 1 0 0,0 0-1 0 0,0 1 0 0 0,0 0 0 0 0,1 1 0 0 0,14 0 1 0 0,-22 0-17 0 0,0 1 1 0 0,0-1 0 0 0,0 0-1 0 0,0 0 1 0 0,8-4 0 0 0,-8 4-3 0 0,-1-1 1 0 0,0 1-1 0 0,1 0 1 0 0,-1 0-1 0 0,1 0 1 0 0,-1 1-1 0 0,9-1 1 0 0,-4 1-1 0 0,0 0-1 0 0,-1-1 1 0 0,1-1 0 0 0,0 0 0 0 0,0 0 0 0 0,-1 0 0 0 0,1-1 0 0 0,-1-1 0 0 0,13-6 0 0 0,-10 5 3 0 0,1 0 0 0 0,1 0 0 0 0,23-5 1 0 0,18-6 40 0 0,-45 12-41 0 0,0 1 0 0 0,0 0 1 0 0,0 1-1 0 0,0 0 0 0 0,19-2 1 0 0,13-3 76 0 0,-34 7-82 0 0,0 0 1 0 0,1-1 0 0 0,-1 0 0 0 0,0 0-1 0 0,0-1 1 0 0,0 0 0 0 0,8-3-1 0 0,31-7 31 0 0,-29 9-36 0 0,0-2-1 0 0,0 1 1 0 0,28-14-1 0 0,-26 10 42 0 0,0 2 0 0 0,26-8 0 0 0,-43 14-40 0 0,11-3 12 0 0,-1 1 0 0 0,1 0 0 0 0,0 1 1 0 0,0 0-1 0 0,25 3 0 0 0,-28-2-3 0 0,0 1 0 0 0,0-1 1 0 0,20-3-1 0 0,-19 2 2 0 0,-1 0-1 0 0,21 1 1 0 0,3 2 62 0 0,0-3 0 0 0,-1-1 0 0 0,1-1 1 0 0,49-12-1 0 0,13-8 109 0 0,-55 12-76 0 0,49-6 0 0 0,-79 14-82 0 0,1 1 1 0 0,-1-2-1 0 0,0 1 1 0 0,14-8-1 0 0,-14 6-10 0 0,0 1 1 0 0,-1 0-1 0 0,2 1 0 0 0,17-3 0 0 0,258-31 91 0 0,-98 8-64 0 0,-107 15 10 0 0,159-40 179 0 0,-59 11-83 0 0,-143 35-115 0 0,187-45-22 0 0,-163 34 16 0 0,145-52-27 0 0,-192 64 11 0 0,46-20 45 0 0,88-25-1 0 0,122-10 18 0 0,-229 51-26 0 0,-1 0-52 0 0,61-24 1 0 0,-19 7 80 0 0,-63 21-74 0 0,11-4-8 0 0,29-17 1 0 0,-24 13 40 0 0,6-2-32 0 0,1 1-1 0 0,48-9 1 0 0,-3 1 3 0 0,262-94 88 0 0,-96 49-150 0 0,-190 53 58 0 0,-37 10 4 0 0,-1-1-1 0 0,27-11 1 0 0,138-53 58 0 0,328-97-53 0 0,-396 142 15 0 0,39-11-12 0 0,-55 8 10 0 0,-47 14 13 0 0,107-42 0 0 0,-40 10 71 0 0,-61 24-72 0 0,-48 15-46 0 0,33-19 1 0 0,-39 19 20 0 0,0 0-1 0 0,1 2 1 0 0,0-1 0 0 0,0 2-1 0 0,18-5 1 0 0,0 3-40 0 0,-7 2 38 0 0,0 0 0 0 0,-1-2 1 0 0,25-10-1 0 0,89-39 23 0 0,-80 34-54 0 0,-7 3 47 0 0,68-16-1 0 0,7 13-1 0 0,-96 14-19 0 0,32-14-1 0 0,47-8-6 0 0,-40 6 11 0 0,129-30 0 0 0,-87 27 41 0 0,80-14-82 0 0,-26-3 77 0 0,2-1 6 0 0,35 18-10 0 0,30-6 46 0 0,-175 23-73 0 0,36-7 18 0 0,103-25-62 0 0,-143 34 61 0 0,0 2 1 0 0,67 2 0 0 0,-63 3 12 0 0,94-13-1 0 0,-118 8-54 0 0,196-30-6 0 0,-130 22 36 0 0,48-4 16 0 0,328 13 10 0 0,-414 10-14 0 0,-37-3-38 0 0,-1 0 0 0 0,0-2 1 0 0,1 0-1 0 0,31-5 0 0 0,-12-1 45 0 0,86-1 0 0 0,-68 6-55 0 0,88 4 10 0 0,-79 0-6 0 0,21 3 35 0 0,-55-2-27 0 0,0-2-1 0 0,70-6 0 0 0,-84 3 15 0 0,1 1-1 0 0,0 1 1 0 0,40 6 0 0 0,15 1-1 0 0,20 4 10 0 0,-14 0-16 0 0,437 36 11 0 0,-274-9 7 0 0,-54-7-22 0 0,18 9-9 0 0,-145-28 63 0 0,40 11-72 0 0,-2 9 37 0 0,163 29-1 0 0,-55-23-26 0 0,-61 2 57 0 0,-110-29-28 0 0,11 7 23 0 0,-30-11-57 0 0,33 9 0 0 0,-27-10-5 0 0,36 15 1 0 0,-17-5 33 0 0,-27-10-4 0 0,-5-1-9 0 0,0-1-1 0 0,26 4 0 0 0,3 0 7 0 0,0 2 0 0 0,59 23 1 0 0,-85-28-28 0 0,24 10-11 0 0,-17-6 42 0 0,43 10 0 0 0,-57-17-12 0 0,0 1 0 0 0,18 9 0 0 0,-19-9 3 0 0,0 1 1 0 0,0-1-1 0 0,22 5 1 0 0,124 27 43 0 0,-120-28-48 0 0,0 2 0 0 0,49 20-1 0 0,-14-4-11 0 0,-32-12 14 0 0,-25-8 4 0 0,2 0 0 0 0,-1-2 0 0 0,31 7 0 0 0,-38-10-11 0 0,25 2 25 0 0,0 1 1 0 0,-1 3-1 0 0,45 13 1 0 0,-27-5-30 0 0,73 14 0 0 0,-14-5-10 0 0,-26-5 10 0 0,-41-10 29 0 0,-1 2 1 0 0,44 17-1 0 0,131 41-32 0 0,-118-41 16 0 0,-25-4-7 0 0,77 20 33 0 0,-20-10 6 0 0,-49-7-20 0 0,9 0 16 0 0,-31-9 16 0 0,-55-16-39 0 0,-2-1-3 0 0,-1-1-1 0 0,0 1 0 0 0,1-1 0 0 0,-1 0 0 0 0,1 1 0 0 0,-1-1 0 0 0,1 0 1 0 0,-1 0-1 0 0,1 0 0 0 0,-1 0 0 0 0,3 0 0 0 0,-4-1-72 0 0,0 1 0 0 0,0-1 0 0 0,0 1-1 0 0,0-1 1 0 0,0 1 0 0 0,0-1 0 0 0,0 1 0 0 0,0-1 0 0 0,0 1-1 0 0,0 0 1 0 0,-1-1 0 0 0,1 1 0 0 0,0-1 0 0 0,0 1 0 0 0,0 0-1 0 0,-1-1 1 0 0,1 1 0 0 0,0-1 0 0 0,-1 1 0 0 0,1 0 0 0 0,0 0-1 0 0,-1-1 1 0 0,1 1 0 0 0,0 0 0 0 0,-1-1 0 0 0,1 1 0 0 0,-1 0-1 0 0,1 0 1 0 0,-1-1 0 0 0,-3-3-262 0 0,2 2 159 0 0,0 0 0 0 0,0 0-1 0 0,0 0 1 0 0,0 0 0 0 0,0 1-1 0 0,0-1 1 0 0,0 1 0 0 0,0-1-1 0 0,-1 1 1 0 0,1 0 0 0 0,0 0-1 0 0,-1 0 1 0 0,1 0 0 0 0,-1 0-1 0 0,1 1 1 0 0,-1-1 0 0 0,-3 0-1 0 0,-18 1-2427 0 0,-5-2-1661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5:18.166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15 7674 0 0,'1'-5'164'0'0,"-1"5"-149"0"0,0-1 0 0 0,0 1 1 0 0,1-1-1 0 0,-1 1 0 0 0,0-1 0 0 0,0 1 0 0 0,0-1 0 0 0,0 1 0 0 0,1 0 0 0 0,-1-1 0 0 0,0 1 0 0 0,0-1 0 0 0,1 1 0 0 0,-1 0 0 0 0,0-1 0 0 0,1 1 0 0 0,-1 0 1 0 0,0-1-1 0 0,1 1 0 0 0,-1 0 0 0 0,0 0 0 0 0,1-1 0 0 0,-1 1 0 0 0,1 0 0 0 0,-1 0 0 0 0,0 0 0 0 0,1-1 0 0 0,-1 1 0 0 0,1 0 0 0 0,-1 0 0 0 0,1 0 0 0 0,-1 0 1 0 0,1 0-1 0 0,-1 0 0 0 0,1 0 0 0 0,-1 0 0 0 0,0 0 0 0 0,3 1 583 0 0,-11 4-270 0 0,1-1-251 0 0,13-3 18 0 0,-5-1 110 0 0,3 3-122 0 0,52 49 806 0 0,-47-42-625 0 0,-8-8-213 0 0,0-1 0 0 0,0 1 1 0 0,0-1-1 0 0,0 1 0 0 0,1-1 0 0 0,-1 0 0 0 0,1 1 0 0 0,-1-1 0 0 0,1 0 0 0 0,-1 0 0 0 0,1 0 0 0 0,2 1 0 0 0,0-1 13 0 0,-1 1 0 0 0,0-1 0 0 0,1 1-1 0 0,-1 0 1 0 0,0 0 0 0 0,0 0 0 0 0,0 0-1 0 0,3 4 1 0 0,-5-5 129 0 0,1 0-176 0 0,-1-1 0 0 0,1 1-1 0 0,-1 0 1 0 0,0 0 0 0 0,0 0-1 0 0,0 0 1 0 0,1 0 0 0 0,-1 0 0 0 0,0 0-1 0 0,0 0 1 0 0,1 2 0 0 0,0 0 14 0 0,9 7 31 0 0,0 1-1 0 0,11 17 0 0 0,-15-19-36 0 0,0 0 0 0 0,0-1-1 0 0,1 0 1 0 0,0 0 0 0 0,10 7-1 0 0,20 15 25 0 0,-28-21-33 0 0,0-1 1 0 0,0-1 0 0 0,17 11-1 0 0,-1-4-1 0 0,29 23 0 0 0,-32-21-24 0 0,42 21-1 0 0,99 42 112 0 0,-137-64-39 0 0,-7-4-37 0 0,34 13-1 0 0,-35-16 42 0 0,-1 0 1 0 0,0 1-1 0 0,0 1 1 0 0,19 15-1 0 0,-36-25-32 0 0,0 0-1 0 0,-1 0 1 0 0,1 1 0 0 0,-1-1-1 0 0,0 1 1 0 0,1-1-1 0 0,-1 0 1 0 0,1 1-1 0 0,-1-1 1 0 0,0 1 0 0 0,1-1-1 0 0,-1 1 1 0 0,0-1-1 0 0,1 1 1 0 0,-1-1-1 0 0,0 1 1 0 0,0 0 0 0 0,1-1-1 0 0,-1 1 1 0 0,0-1-1 0 0,0 1 1 0 0,0 0-1 0 0,0-1 1 0 0,0 1 0 0 0,0-1-1 0 0,0 2 1 0 0,-1-1-21 0 0,0 0 1 0 0,0 1 0 0 0,0-1 0 0 0,0 0 0 0 0,0 0 0 0 0,0 1-1 0 0,0-1 1 0 0,-1 0 0 0 0,1 0 0 0 0,0-1 0 0 0,-1 1 0 0 0,1 0-1 0 0,-1 0 1 0 0,1-1 0 0 0,-1 1 0 0 0,1 0 0 0 0,-2-1 0 0 0,-83 32-24 0 0,58-18 32 0 0,14-7-33 0 0,0-1 0 0 0,-18 6-1 0 0,19-9 20 0 0,1 1-1 0 0,-1 0 1 0 0,1 1-1 0 0,0 0 0 0 0,1 1 1 0 0,-22 14-1 0 0,-23 21 35 0 0,35-27-63 0 0,0 1 0 0 0,-24 23 0 0 0,18-13-56 0 0,19-20 83 0 0,2 1 1 0 0,-1 0 0 0 0,1 0-1 0 0,0 1 1 0 0,0-1 0 0 0,-6 11-1 0 0,9-12-8 0 0,-1-1 0 0 0,0 1 0 0 0,0-1 1 0 0,-1 1-1 0 0,1-1 0 0 0,-10 6 0 0 0,-10 10-136 0 0,20-17 29 0 0,0 1-1 0 0,0-1 0 0 0,-1 0 0 0 0,1-1 1 0 0,-8 4-1 0 0,-15 10-806 0 0,15-8 68 0 0,0 0-1 0 0,-1-1 1 0 0,0-1-1 0 0,-26 10 0 0 0,31-13 385 0 0,-34 17-607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1.463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0 467 2849 0 0,'28'-2'715'0'0,"30"-4"1"0"0,-24 1-466 0 0,264-20 390 0 0,258 7 2216 0 0,19 11-225 0 0,-4-28-1125 0 0,-350 18-1201 0 0,103-11 271 0 0,-4-13 326 0 0,190-9-177 0 0,-463 47-664 0 0,219-5 385 0 0,-100 0 1008 0 0,-105 4-806 0 0,100 5 0 0 0,-150-1-609 0 0,-1 0-1 0 0,1-1 1 0 0,11-2 0 0 0,9-1 389 0 0,-32-2-707 0 0,0 4 253 0 0,0 0 1 0 0,0 0 0 0 0,0 0-1 0 0,0 1 1 0 0,0-1-1 0 0,0 0 1 0 0,-1 0-1 0 0,1 1 1 0 0,0-1-1 0 0,-1 1 1 0 0,0-1 0 0 0,1 1-1 0 0,-4-2 1 0 0,-30-16-437 0 0,28 16 390 0 0,-19-10-70 0 0,0-1-1 0 0,1-1 0 0 0,-26-21 1 0 0,45 31 182 0 0,1 0 1 0 0,0-1 0 0 0,0 0-1 0 0,0 0 1 0 0,1 0 0 0 0,-6-11 0 0 0,-3-3 280 0 0,17 22-266 0 0,0 0 0 0 0,-1 0 0 0 0,1 0 0 0 0,0-1 0 0 0,0 1 0 0 0,0-1 0 0 0,0 0 0 0 0,8 1-1 0 0,27 10-68 0 0,1 10 7 0 0,-28-15-2 0 0,0 0 0 0 0,20 8 0 0 0,-28-14 13 0 0,-1 1 0 0 0,1 0 0 0 0,-1-1 0 0 0,0 1 0 0 0,0 1 0 0 0,0-1-1 0 0,0 0 1 0 0,0 1 0 0 0,0-1 0 0 0,0 1 0 0 0,-1 0 0 0 0,1 0 0 0 0,-1 0 0 0 0,0 0 0 0 0,0 0 0 0 0,2 5 0 0 0,-3-5 5 0 0,0-1 0 0 0,0 0 0 0 0,-1 0 1 0 0,1 1-1 0 0,-1-1 0 0 0,1 1 0 0 0,-1-1 0 0 0,0 0 0 0 0,0 1 1 0 0,0-1-1 0 0,0 1 0 0 0,0-1 0 0 0,-1 0 0 0 0,1 1 0 0 0,-1-1 1 0 0,1 0-1 0 0,-1 1 0 0 0,0-1 0 0 0,0 0 0 0 0,0 0 1 0 0,0 0-1 0 0,0 0 0 0 0,-1 0 0 0 0,1 0 0 0 0,-1 0 0 0 0,-2 3 1 0 0,3-4-8 0 0,-2 2 15 0 0,0 0 0 0 0,0 0 0 0 0,-1 0 1 0 0,1 0-1 0 0,-1 0 0 0 0,0-1 0 0 0,0 0 0 0 0,-4 2 0 0 0,-27 16-345 0 0,5-3-3233 0 0,15-10 1192 0 0,-3 3-1514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35.9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366 17 1976 0 0,'-15'12'4833'0'0,"13"-12"-4653"0"0,1 0 55 0 0,-4-2 104 0 0,-4-1-118 0 0,-50-21 4230 0 0,55 27-4169 0 0,1 1-188 0 0,0-1-1 0 0,0 0 0 0 0,0 1 0 0 0,1-1 0 0 0,-1 1 0 0 0,1 0 1 0 0,0 0-1 0 0,0 0 0 0 0,0 0 0 0 0,1 0 0 0 0,0 0 1 0 0,-1 1-1 0 0,1-1 0 0 0,1 0 0 0 0,-2 8 0 0 0,-5 35 547 0 0,3-24-415 0 0,0 1 1 0 0,1 25 0 0 0,-10 74 35 0 0,13-19-17 0 0,2-11-175 0 0,1-29-2 0 0,-3-31-6 0 0,0 45 63 0 0,-12 102-1 0 0,8-141-83 0 0,2 54 0 0 0,3-54 23 0 0,-8 63 0 0 0,-1-42 6 0 0,3 1 1 0 0,6 110 0 0 0,-1-139-44 0 0,-5 50 0 0 0,1-51-10 0 0,2 59 0 0 0,2-69-13 0 0,0-1-1 0 0,-2 1 1 0 0,-5 27-1 0 0,-3 31 16 0 0,5 59 118 0 0,2-98-136 0 0,2-29 0 0 0,0 0-1 0 0,1 20 1 0 0,3 68-1 0 0,3 24 59 0 0,-3-103-42 0 0,-1 0 0 0 0,0 1-1 0 0,-2 0 1 0 0,-1-1 0 0 0,-4 27 0 0 0,-4 34 8 0 0,7-57-13 0 0,-1-1 0 0 0,-6 29 0 0 0,4-28 7 0 0,0 0-1 0 0,0 30 1 0 0,-3 13-12 0 0,5-6-5 0 0,3-47 5 0 0,-1 1 1 0 0,0-1-1 0 0,-4 19 0 0 0,3-22-3 0 0,0 0 0 0 0,1 1-1 0 0,0-1 1 0 0,1 1 0 0 0,1-1-1 0 0,-1 1 1 0 0,2-1 0 0 0,0 1-1 0 0,4 13 1 0 0,-3-8-6 0 0,-1-1-1 0 0,-1 34 1 0 0,1 2 22 0 0,-1-30 0 0 0,-2 0-1 0 0,-3 30 0 0 0,0-7-15 0 0,3-40-1 0 0,1-1 0 0 0,-1 0 1 0 0,-1 0-1 0 0,1 0 0 0 0,0 0 0 0 0,-1 0 1 0 0,-3 6-1 0 0,3-7-2 0 0,1 0 1 0 0,-1 0-1 0 0,1 1 1 0 0,-1-1-1 0 0,1 0 1 0 0,0 1-1 0 0,0-1 0 0 0,1 1 1 0 0,-1-1-1 0 0,1 1 1 0 0,0-1-1 0 0,0 5 1 0 0,0 7 8 0 0,0 0 0 0 0,-1 0 0 0 0,0 1-1 0 0,-2-1 1 0 0,0-1 0 0 0,0 1 0 0 0,-10 25 0 0 0,7-21-6 0 0,0 2 0 0 0,1-1 0 0 0,-2 24-1 0 0,5-32 9 0 0,0 0 0 0 0,-5 18-1 0 0,4-22-6 0 0,1 1-1 0 0,0 0 1 0 0,0-1-1 0 0,1 1 1 0 0,0 0-1 0 0,1 12 0 0 0,0-12 188 0 0,4 12-1449 0 0,-2-19 853 0 0,-2-2 304 0 0,1 1 0 0 0,-1-1 0 0 0,1 0 0 0 0,-1 1 0 0 0,1-1 0 0 0,-1 0 0 0 0,1 0 0 0 0,0 0-1 0 0,-1 0 1 0 0,1 1 0 0 0,-1-1 0 0 0,1 0 0 0 0,0 0 0 0 0,-1 0 0 0 0,1 0 0 0 0,0 0-1 0 0,-1-1 1 0 0,1 1 0 0 0,-1 0 0 0 0,1 0 0 0 0,0 0 0 0 0,-1 0 0 0 0,1-1 0 0 0,-1 1 0 0 0,1 0-1 0 0,-1 0 1 0 0,1-1 0 0 0,-1 1 0 0 0,1-1 0 0 0,-1 1 0 0 0,1-1 0 0 0,12-8-1244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37.35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111 0 1648 0 0,'0'21'8740'0'0,"-2"52"-7583"0"0,2-71-919 0 0,0 1 15 0 0,-5 174 1356 0 0,2-17-1055 0 0,-8 268-210 0 0,11-348-275 0 0,0 231 55 0 0,-10-164-72 0 0,0 13 65 0 0,11-65-69 0 0,-14 280 118 0 0,8-78-83 0 0,2-18-2 0 0,2-239-83 0 0,6 52 0 0 0,-2-64 1 0 0,-1 0 0 0 0,-2 0-1 0 0,0 0 1 0 0,-7 41 0 0 0,-9 65 31 0 0,11-76-34 0 0,2 59-22 0 0,4-32 84 0 0,-1-73-58 0 0,1 1-1 0 0,4 23 0 0 0,-3-26 4 0 0,-1 0 0 0 0,0 0 0 0 0,0 1 0 0 0,-1-1 0 0 0,-1 16 0 0 0,-2 0-8 0 0,0 35-1 0 0,2-11 3 0 0,-8-6-32 0 0,7-37 38 0 0,0 1 1 0 0,0-1-1 0 0,1 1 1 0 0,-1 11-1 0 0,-5 35 21 0 0,7-21-10 0 0,2-8-63 0 0,-2-19 31 0 0,0-3-103 0 0,0 0 1 0 0,0-1-1 0 0,0 1 1 0 0,-1 0-1 0 0,0 0 1 0 0,1 0-1 0 0,-2 3 0 0 0,1-4-141 0 0,0 1-1 0 0,0-1 0 0 0,1 0 0 0 0,-1 1 0 0 0,1-1 0 0 0,0 0 1 0 0,0 1-1 0 0,0-1 0 0 0,0 5 0 0 0,2 4-1824 0 0,-2 2 827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39.0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48 1768 0 0,'0'0'1563'0'0,"0"-3"-1031"0"0,0 3-506 0 0,-1-1 0 0 0,1 1 0 0 0,0-1 0 0 0,0 1 0 0 0,0-1 0 0 0,0 1 0 0 0,0-1 0 0 0,0 0 0 0 0,0 1-1 0 0,1-1 1 0 0,-1 1 0 0 0,0-1 0 0 0,0 1 0 0 0,0-1 0 0 0,0 1 0 0 0,1-1 0 0 0,-1 1 0 0 0,0-1 0 0 0,1 1-1 0 0,-1 0 1 0 0,0-1 0 0 0,1 0 0 0 0,4-7 1710 0 0,4 3-99 0 0,11-9-1366 0 0,-17 13-199 0 0,0 0 1 0 0,0 0-1 0 0,0 0 0 0 0,0 1 1 0 0,0-1-1 0 0,0 1 0 0 0,0 0 1 0 0,0-1-1 0 0,0 2 0 0 0,1-1 1 0 0,-1 0-1 0 0,0 1 1 0 0,0-1-1 0 0,3 2 0 0 0,-3-2 19 0 0,2 2 81 0 0,1 0-1 0 0,0 0 0 0 0,-1 1 1 0 0,1 0-1 0 0,7 5 0 0 0,13 5 328 0 0,13 5 160 0 0,-18-9-356 0 0,0 0-1 0 0,1-1 0 0 0,22 5 1 0 0,86 24 253 0 0,-59-18-424 0 0,51 10 231 0 0,-105-26-312 0 0,1-2 0 0 0,0 1 0 0 0,-1-2 0 0 0,1 0 0 0 0,21-4 0 0 0,236-24 171 0 0,-9 31-160 0 0,-88 1 112 0 0,93 11-44 0 0,-248-12-94 0 0,7 1-27 0 0,-1-1 0 0 0,1-2 0 0 0,50-4 0 0 0,37-13 49 0 0,68-8 59 0 0,-139 20-121 0 0,-1 3 1 0 0,51 4 0 0 0,-47 2 30 0 0,-1-2 0 0 0,1-2 0 0 0,0-3 0 0 0,93-15 1 0 0,-85 8-6 0 0,0 2 0 0 0,1 2 0 0 0,93 6 0 0 0,-110 2-8 0 0,61 14 0 0 0,-75-11-5 0 0,0-1 0 0 0,0-1 0 0 0,0-1 0 0 0,0-1 0 0 0,1-2 0 0 0,32-3 1 0 0,51-17 1 0 0,92-12 29 0 0,-164 28-22 0 0,-1 2 1 0 0,1 2-1 0 0,50 5 1 0 0,-13 7 19 0 0,49 4-25 0 0,-109-16 12 0 0,-1 0-1 0 0,0-1 0 0 0,0 0 0 0 0,0-1 1 0 0,0-1-1 0 0,20-6 0 0 0,1-2 11 0 0,1 2-1 0 0,0 1 1 0 0,0 2-1 0 0,1 2 1 0 0,-1 1-1 0 0,1 2 1 0 0,48 4-1 0 0,38-1 24 0 0,20 1 80 0 0,-137-2-119 0 0,0 1 0 0 0,1-1 0 0 0,-1 1-1 0 0,0 1 1 0 0,0-1 0 0 0,11 7 0 0 0,-15-8 3 0 0,0 1-1 0 0,0-1 1 0 0,0 1 0 0 0,-1 0 0 0 0,1 0 0 0 0,0 0 0 0 0,-1 1 0 0 0,0-1-1 0 0,1 1 1 0 0,-1-1 0 0 0,0 1 0 0 0,0 0 0 0 0,0 0 0 0 0,-1 0-1 0 0,1 0 1 0 0,1 4 0 0 0,-2 8 104 0 0,-1-14-116 0 0,0 1-1 0 0,0-1 1 0 0,0 1-1 0 0,0-1 1 0 0,1 1-1 0 0,-1-1 0 0 0,0 1 1 0 0,1-1-1 0 0,-1 1 1 0 0,1-1-1 0 0,-1 1 1 0 0,1-1-1 0 0,0 0 1 0 0,1 2-1 0 0,-1-1-2 0 0,0-1 0 0 0,0 0 0 0 0,-1 1 0 0 0,1-1 0 0 0,0 1 0 0 0,0 0 0 0 0,-1-1 0 0 0,1 1-1 0 0,-1-1 1 0 0,1 3 0 0 0,-1-3 12 0 0,5 1 40 0 0,-1 1-179 0 0,-3-2 14 0 0,0 0 0 0 0,1-1 1 0 0,-1 1-1 0 0,0 0 0 0 0,1 0 1 0 0,-1-1-1 0 0,1 1 0 0 0,-1-1 1 0 0,1 1-1 0 0,-1-1 1 0 0,1 0-1 0 0,-1 1 0 0 0,3-1 1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42.3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175 84 640 0 0,'0'0'-173'0'0,"-3"-1"-126"0"0,2 0 302 0 0,0 1 1 0 0,1 0-1 0 0,-1 0 1 0 0,0 0-1 0 0,1-1 0 0 0,-1 1 1 0 0,0 0-1 0 0,1-1 1 0 0,-1 1-1 0 0,0 0 0 0 0,1-1 1 0 0,-1 1-1 0 0,1-1 1 0 0,-1 1-1 0 0,1-1 0 0 0,-1 1 1 0 0,1-1-1 0 0,-1 1 1 0 0,1-1-1 0 0,-1 0 0 0 0,1 0 1 0 0,3-17 701 0 0,-1 11-399 0 0,-3 2-146 0 0,-5 0-68 0 0,-51-32 7999 0 0,56 37-8051 0 0,0 0-1 0 0,0 0 1 0 0,0 1 0 0 0,0-1 0 0 0,0 1 0 0 0,0-1-1 0 0,0 1 1 0 0,0-1 0 0 0,0 1 0 0 0,0-1 0 0 0,0 1-1 0 0,0 0 1 0 0,0 0 0 0 0,0 0 0 0 0,1-1 0 0 0,-1 1-1 0 0,0 0 1 0 0,1 0 0 0 0,-1 0 0 0 0,0 0 0 0 0,1 0-1 0 0,-1 0 1 0 0,1 0 0 0 0,0 0 0 0 0,-1 0 0 0 0,1 0-1 0 0,0 1 1 0 0,-1 0 0 0 0,-3 34 98 0 0,4-25-97 0 0,1-1 0 0 0,5 20 0 0 0,-4-20-23 0 0,0 1-1 0 0,1 21 1 0 0,-21 223 318 0 0,-20-2-200 0 0,33-214-84 0 0,2-1-1 0 0,4 50 1 0 0,-3 27-70 0 0,-2-58-28 0 0,-1 7 18 0 0,4 81 1 0 0,1-143 25 0 0,0 0 0 0 0,0-1 0 0 0,-1 1 1 0 0,1 0-1 0 0,0 0 0 0 0,-1-1 0 0 0,1 1 0 0 0,-1-1 0 0 0,1 1 0 0 0,-1 0 0 0 0,0-1 1 0 0,0 2-1 0 0,-5 12-87 0 0,5-14 80 0 0,2 5 4 0 0,10-1 25 0 0,11-12-160 0 0,5 7 135 0 0,-1 0-1 0 0,34 5 0 0 0,39 1 219 0 0,-88-6-179 0 0,0 0-1 0 0,1-1 0 0 0,-1 0 1 0 0,13-4-1 0 0,16-1 25 0 0,133-6-20 0 0,-144 9-26 0 0,-1 2 1 0 0,1 0-1 0 0,0 2 0 0 0,34 6 1 0 0,-44-4 153 0 0,39 2 0 0 0,-56-5-108 0 0,1 1 29 0 0,1 0-63 0 0,-3-1-17 0 0,0 0 1 0 0,0 0-1 0 0,0 0 0 0 0,0 1 0 0 0,0-1 1 0 0,0 0-1 0 0,0 1 0 0 0,1-1 0 0 0,-1 1 0 0 0,0-1 1 0 0,0 1-1 0 0,0 0 0 0 0,0 0 0 0 0,0-1 39 0 0,4 1 119 0 0,9 4-45 0 0,-10-4 185 0 0,16-8 509 0 0,-15-10-627 0 0,-4 14-170 0 0,0 1 1 0 0,0-1-1 0 0,0 0 0 0 0,0 0 1 0 0,-1 1-1 0 0,1-1 1 0 0,-1 0-1 0 0,0 0 1 0 0,0 0-1 0 0,0 0 1 0 0,0-3-1 0 0,-1-25 6 0 0,1-11-61 0 0,2 22 78 0 0,-2 10-36 0 0,1 0-1 0 0,0 0 0 0 0,4-13 1 0 0,17-76 97 0 0,-19 83-100 0 0,-1 0 0 0 0,0 0 1 0 0,-1 0-1 0 0,-2-26 0 0 0,1-10 14 0 0,2 16-40 0 0,-1-1 43 0 0,10-60 0 0 0,-5 49 9 0 0,-4 31-29 0 0,1 0 1 0 0,0 0 0 0 0,7-20-1 0 0,-1 5 21 0 0,-1 0-1 0 0,6-53 1 0 0,-8 41-23 0 0,2-13 33 0 0,-2-85 0 0 0,-10 99-60 0 0,4 42 99 0 0,0 2-114 0 0,0 0 50 0 0,0 0 0 0 0,0 0-1 0 0,0 0 1 0 0,0 0 0 0 0,0 0-1 0 0,0 0 1 0 0,-1 0-1 0 0,1 0 1 0 0,0 0 0 0 0,-1 0-1 0 0,1 0 1 0 0,-1 0 0 0 0,1-1-1 0 0,-1 1 1 0 0,1 0 0 0 0,-2 1-1 0 0,-6 4 15 0 0,7-5-14 0 0,0-1 0 0 0,0 1-1 0 0,0 0 1 0 0,-1-1 0 0 0,1 1 0 0 0,0-1-1 0 0,0 1 1 0 0,0-1 0 0 0,-1 0-1 0 0,1 1 1 0 0,0-1 0 0 0,-1 0 0 0 0,1 0-1 0 0,0 0 1 0 0,0 0 0 0 0,-1 0-1 0 0,1 0 1 0 0,0 0 0 0 0,-1-1-1 0 0,-1 0 1 0 0,-142-13 67 0 0,143 14-63 0 0,-4-1-2 0 0,1 0 1 0 0,0 0 0 0 0,-1 1-1 0 0,1 0 1 0 0,0 0 0 0 0,-11 1 0 0 0,4 1-8 0 0,0-1 0 0 0,-1 0 0 0 0,1-1 0 0 0,0-1 1 0 0,0 0-1 0 0,-17-3 0 0 0,5 0-7 0 0,-96-4 8 0 0,92 8 17 0 0,0 1 1 0 0,0 2-1 0 0,-50 10 0 0 0,8-1 13 0 0,50-8-19 0 0,1 1 1 0 0,-30 11 0 0 0,25-8 5 0 0,16-5-163 0 0,0-1 0 0 0,0 1 0 0 0,1 0 0 0 0,-1 1 0 0 0,1 0 0 0 0,0 0 0 0 0,-13 10 0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44.25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192 171 1208 0 0,'-28'-57'9318'0'0,"34"69"-9287"0"0,-1 12 166 0 0,0 1 0 0 0,1 41 0 0 0,-4-38-74 0 0,-2 0 0 0 0,0 0 0 0 0,-6 28 0 0 0,5-41-109 0 0,0 0 0 0 0,3 26 1 0 0,-1 19 59 0 0,-4-30-7 0 0,-1 0 0 0 0,-10 41 1 0 0,9-47-53 0 0,2 1 1 0 0,0 0 0 0 0,2 0-1 0 0,2 28 1 0 0,-1 9 46 0 0,-7 84-56 0 0,-9-33 142 0 0,8-38-85 0 0,8-74-16 0 0,2-1-63 0 0,0 1 2 0 0,1-1 1 0 0,-1 0-1 0 0,0 1 1 0 0,1-1-1 0 0,-1 0 1 0 0,0 0-1 0 0,0-1 1 0 0,1 1-1 0 0,2-1 1 0 0,59-21 141 0 0,-55 19-90 0 0,0 1 1 0 0,1 1-1 0 0,-1 0 0 0 0,0 0 1 0 0,18 1-1 0 0,-20 1-2 0 0,1-1-1 0 0,-1 0 1 0 0,1 0-1 0 0,-1-1 1 0 0,1 0-1 0 0,-1-1 1 0 0,1 1-1 0 0,-1-1 1 0 0,10-4-1 0 0,-1-1-11 0 0,0 2 0 0 0,0 0-1 0 0,0 1 1 0 0,1 1 0 0 0,0 0-1 0 0,29 0 1 0 0,-1-1-8 0 0,89-13 80 0 0,-116 15-84 0 0,1 1 0 0 0,-1 1 0 0 0,30 4-1 0 0,-24-2 8 0 0,30-1 0 0 0,55-2-17 0 0,-55 2 38 0 0,-28 5-25 0 0,-23-5-12 0 0,0 0 0 0 0,0 0 0 0 0,0 0 0 0 0,0 0 1 0 0,1 0-1 0 0,-1-1 0 0 0,0 0 0 0 0,0 1 0 0 0,0-1 0 0 0,1 0 0 0 0,-1-1 0 0 0,5 0 1 0 0,-7 1 0 0 0,0 0 1 0 0,0-1 0 0 0,0 1 0 0 0,0 0 0 0 0,0 0 0 0 0,1 0 0 0 0,-1 0 0 0 0,0 0 0 0 0,0 0 0 0 0,0 0 0 0 0,0 0 0 0 0,0 0 0 0 0,0 0 0 0 0,1 1 0 0 0,-1-1 0 0 0,0 0 0 0 0,0 1 0 0 0,0-1-1 0 0,0 1 1 0 0,0-1 0 0 0,0 1 0 0 0,0 0 0 0 0,0 0 0 0 0,0-1 39 0 0,-1 0 0 0 0,0 0 1 0 0,1 0-1 0 0,-1 0 0 0 0,0 0 0 0 0,1 0 0 0 0,-1 0 0 0 0,0 0 0 0 0,0 0 0 0 0,1 0 0 0 0,-1 0 1 0 0,0 0-1 0 0,1 0 0 0 0,-1 0 0 0 0,0 0 0 0 0,0-1 0 0 0,1 1 0 0 0,-1 0 0 0 0,0 0 1 0 0,0 0-1 0 0,1 0 0 0 0,-1-1 0 0 0,0 1 0 0 0,0 0 0 0 0,0 0 0 0 0,1-1 0 0 0,-1 1 0 0 0,0 0 1 0 0,0 0-1 0 0,0-1 0 0 0,0 1 0 0 0,0 0 0 0 0,0 0 0 0 0,1-1 0 0 0,-1 1 0 0 0,0 0 0 0 0,0-1 1 0 0,-1-2-34 0 0,1 0 0 0 0,-1 0 0 0 0,1 0 0 0 0,-1 0 0 0 0,0 1-1 0 0,0-1 1 0 0,0 0 0 0 0,-3-4 0 0 0,2 4-3 0 0,0 0-1 0 0,1 0 0 0 0,0-1 0 0 0,-1 1 0 0 0,1 0 0 0 0,0-1 0 0 0,1 1 0 0 0,-1 0 0 0 0,0-5 0 0 0,1 5-8 0 0,-1 0 0 0 0,1 0-1 0 0,-1 0 1 0 0,0 0 0 0 0,0 0 0 0 0,0 0 0 0 0,-2-3 0 0 0,2 4 9 0 0,0-1 0 0 0,0 0 1 0 0,0 0-1 0 0,0 0 0 0 0,0 0 1 0 0,0 0-1 0 0,0-3 0 0 0,-1-26 5 0 0,-1 0 0 0 0,-2 1 0 0 0,-1-1 0 0 0,-12-38 0 0 0,16 63-3 0 0,-28-136 2 0 0,28 131-8 0 0,1 0-1 0 0,0 0 1 0 0,1 0 0 0 0,0 0-1 0 0,1 0 1 0 0,0 1 0 0 0,1-1 0 0 0,5-20-1 0 0,-3 17 3 0 0,-2-1 0 0 0,0 1-1 0 0,-1 0 1 0 0,0-1 0 0 0,-3-23 0 0 0,1 18-13 0 0,1-1 0 0 0,3-25 0 0 0,6 9 16 0 0,-6 27-7 0 0,-1 1 0 0 0,0-1-1 0 0,1-18 1 0 0,-3 23-4 0 0,1-1 0 0 0,0 0 1 0 0,1 0-1 0 0,-1 1 0 0 0,4-9 0 0 0,-3 9 6 0 0,0-1-1 0 0,0 0 0 0 0,-1 0 0 0 0,1 1 1 0 0,-1-10-1 0 0,9-40-20 0 0,-10 55 22 0 0,-1 0 1 0 0,1 0-1 0 0,0 0 1 0 0,0 0-1 0 0,0 0 1 0 0,-1 0-1 0 0,1 0 0 0 0,-1 0 1 0 0,1 0-1 0 0,-1 0 1 0 0,1 0-1 0 0,-1 1 1 0 0,1-1-1 0 0,-1 0 1 0 0,0 0-1 0 0,1 1 1 0 0,-1-1-1 0 0,0 0 1 0 0,0 1-1 0 0,0-1 1 0 0,1 1-1 0 0,-1-1 1 0 0,0 1-1 0 0,0-1 1 0 0,0 1-1 0 0,0-1 1 0 0,-1 1-1 0 0,-7-8 17 0 0,7 7-15 0 0,1-1-1 0 0,-1 1 0 0 0,1-1 0 0 0,-1 1 0 0 0,0 0 0 0 0,1 0 0 0 0,-1 0 0 0 0,0-1 0 0 0,0 2 0 0 0,0-1 0 0 0,0 0 0 0 0,-4-1 0 0 0,-33-10-14 0 0,21 9 3 0 0,-325 17 203 0 0,299-12-183 0 0,-64 8 21 0 0,0 4 0 0 0,-146 39 0 0 0,220-42-46 0 0,23-7 8 0 0,1-1 0 0 0,-1 0 0 0 0,0-1 1 0 0,1 0-1 0 0,-15 0 0 0 0,15-1-6 0 0,-5-2-1043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47.3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3388 1208 0 0,'-11'2'8034'0'0,"12"-6"-7801"0"0,-1 1 0 0 0,1 0 0 0 0,0-1 1 0 0,0 1-1 0 0,0 0 0 0 0,0 0 0 0 0,0 0 0 0 0,1 0 0 0 0,-1 0 0 0 0,1 0 0 0 0,0 1 1 0 0,3-4-1 0 0,23-25-406 0 0,-24 27 341 0 0,3-2-16 0 0,0 0-1 0 0,0 1 1 0 0,15-10-1 0 0,-18 13-116 0 0,0 0-1 0 0,-1 0 1 0 0,1 0-1 0 0,-1-1 1 0 0,1 1-1 0 0,-1-1 1 0 0,0 0-1 0 0,0 0 1 0 0,-1 0-1 0 0,1-1 1 0 0,0 1-1 0 0,-1 0 1 0 0,3-6 0 0 0,-3 4-1 0 0,1 1 0 0 0,0 0 0 0 0,0 0 0 0 0,0 0 0 0 0,0 0 0 0 0,1 0 1 0 0,0 1-1 0 0,0-1 0 0 0,0 1 0 0 0,6-4 0 0 0,21-19 51 0 0,-18 14 12 0 0,0 0 0 0 0,25-17 0 0 0,3-1 48 0 0,174-159 328 0 0,-146 136-359 0 0,77-44 0 0 0,-25 17-20 0 0,-76 50-111 0 0,48-36 19 0 0,-14 10 57 0 0,-50 38-50 0 0,40-35-1 0 0,-10 0 22 0 0,3 2-1 0 0,116-72 1 0 0,42-26 24 0 0,-155 108-57 0 0,-50 33 11 0 0,0-1 0 0 0,0-1-1 0 0,14-12 1 0 0,-15 10-10 0 0,1 1 1 0 0,20-12 0 0 0,-18 13 0 0 0,23-19-1 0 0,26-19-7 0 0,-47 35 22 0 0,1-1 0 0 0,18-17 1 0 0,-3 0 10 0 0,63-41 0 0 0,-55 42-19 0 0,31-19-12 0 0,27-20 3 0 0,126-97 74 0 0,-163 120-73 0 0,31-20-4 0 0,-33 24 22 0 0,79-67 0 0 0,-127 98-14 0 0,92-65 35 0 0,-70 57-62 0 0,-30 16 34 0 0,1 1 1 0 0,-1-2-1 0 0,0 1 1 0 0,0-1 0 0 0,0 0-1 0 0,-1 0 1 0 0,1 0-1 0 0,9-11 1 0 0,-12 11-7 0 0,1-1 1 0 0,0 0 0 0 0,0 0 0 0 0,0 0 1 0 0,1 1-1 0 0,0 0 0 0 0,0 0 0 0 0,0 0 0 0 0,6-4 0 0 0,12-6 25 0 0,-1-1 1 0 0,39-36-1 0 0,10-7-49 0 0,-42 35 67 0 0,31-32 1 0 0,-2 1-53 0 0,46-17 46 0 0,13-11-54 0 0,-28 23 67 0 0,-52 30-56 0 0,-1 2 25 0 0,0 2 0 0 0,47-26-1 0 0,-65 41-7 0 0,-1-1 0 0 0,0-1 0 0 0,26-24 0 0 0,18-13 16 0 0,-22 15 192 0 0,-37 32-201 0 0,1 1 9 0 0,0-1 0 0 0,0 1 0 0 0,0-1-1 0 0,0 0 1 0 0,0 0 0 0 0,-1-1 0 0 0,1 1 0 0 0,-1 0 0 0 0,0-1 0 0 0,1 1 0 0 0,-1-1 0 0 0,2-5 0 0 0,-3 6-16 0 0,0 1 0 0 0,0-1 0 0 0,0 0 0 0 0,1 0 0 0 0,-1 1 0 0 0,0-1 0 0 0,1 1 0 0 0,-1-1 0 0 0,1 1 0 0 0,-1-1 0 0 0,1 1 0 0 0,0 0 0 0 0,-1 0 0 0 0,1 0 0 0 0,4-2 0 0 0,-4 2 0 0 0,0 0 0 0 0,0 0 1 0 0,1-1-1 0 0,-1 1 0 0 0,0-1 0 0 0,0 0 0 0 0,0 1 0 0 0,0-1 1 0 0,-1 0-1 0 0,3-3 0 0 0,2-5 112 0 0,0 0-1 0 0,1 1 1 0 0,14-16 0 0 0,-21 25-96 0 0,1-4 149 0 0,5 7-187 0 0,-1 5-461 0 0,41 21-9061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6:50.12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24 1 1960 0 0,'-5'4'1083'0'0,"2"-2"-1050"0"0,2-1-3 0 0,0 0-1 0 0,0 0 150 0 0,-1 0-1 0 0,1 1 0 0 0,0-1 0 0 0,0 0 1 0 0,0 0-1 0 0,0 1 0 0 0,1-1 1 0 0,-1 1-1 0 0,0-1 0 0 0,0 1 0 0 0,1-1 1 0 0,-1 1-1 0 0,1-1 0 0 0,0 1 1 0 0,-1 0-1 0 0,1-1 0 0 0,0 1 0 0 0,0-1 1 0 0,0 1-1 0 0,0 0 0 0 0,0 3 1 0 0,27 7 2664 0 0,-22-7-2379 0 0,11 15 1252 0 0,23 66-989 0 0,-38-81-724 0 0,1 0 0 0 0,-1 0 0 0 0,0 0 0 0 0,-1 0 0 0 0,1 0 1 0 0,-1 9-1 0 0,0-12 3 0 0,0 1 1 0 0,0 0 0 0 0,0-1 0 0 0,0 1 0 0 0,0 0 0 0 0,1-1 0 0 0,-1 1-1 0 0,1 0 1 0 0,0-1 0 0 0,0 1 0 0 0,0-1 0 0 0,3 5 0 0 0,0 0 0 0 0,-1-3 4 0 0,0 0 0 0 0,0 0-1 0 0,-1 1 1 0 0,0-1 0 0 0,1 0 0 0 0,-2 1 0 0 0,1 0 0 0 0,0-1-1 0 0,-1 1 1 0 0,0 0 0 0 0,0 0 0 0 0,-1-1 0 0 0,1 10-1 0 0,0-7 5 0 0,0 1 0 0 0,0-1 0 0 0,0 0-1 0 0,1 0 1 0 0,0 0 0 0 0,1 0 0 0 0,0-1-1 0 0,6 13 1 0 0,-1-1-12 0 0,-3-7 12 0 0,-3-4 4 0 0,2 1 0 0 0,-1-1 0 0 0,1 0 0 0 0,0 0 1 0 0,8 10-1 0 0,15 21 10 0 0,-21-29-13 0 0,0 1 1 0 0,1-1 0 0 0,0-1-1 0 0,12 12 1 0 0,37 36 63 0 0,-41-39-69 0 0,1-1 0 0 0,1-1 0 0 0,18 14 0 0 0,19 16 47 0 0,-39-32-49 0 0,34 24 1 0 0,-37-28 6 0 0,0 1 0 0 0,-1 0 0 0 0,19 21 0 0 0,1 1-1 0 0,-12-15-46 0 0,6 6 60 0 0,0 0 0 0 0,-2 2-1 0 0,38 52 1 0 0,21 35 2 0 0,-57-68-12 0 0,-11-19 25 0 0,18 25-1 0 0,-22-35-45 0 0,-1 0 0 0 0,13 29-1 0 0,-14-26 13 0 0,0-1-1 0 0,13 19 1 0 0,21 22 3 0 0,2-2 0 0 0,55 54 1 0 0,-70-77 3 0 0,28 39 0 0 0,16 17-46 0 0,-38-50 31 0 0,-21-21-3 0 0,2 0 0 0 0,33 27 0 0 0,20 18 31 0 0,-7-6-46 0 0,-49-45 38 0 0,-1 0 0 0 0,-1 1-1 0 0,0 0 1 0 0,11 17 0 0 0,-10-13-29 0 0,0-1 0 0 0,20 20 0 0 0,-19-23 12 0 0,-1 1 0 0 0,15 21 0 0 0,-21-26 4 0 0,1 1-1 0 0,1-1 1 0 0,-1 0-1 0 0,1 0 1 0 0,1-1-1 0 0,0 0 1 0 0,10 7-1 0 0,11 5 4 0 0,28 26 0 0 0,17 11 31 0 0,-59-45-43 0 0,-1 1 0 0 0,0 0 1 0 0,-1 2-1 0 0,23 30 0 0 0,18 18-17 0 0,56 56 43 0 0,-62-75 66 0 0,-37-35-81 0 0,-1 1-1 0 0,0 1 0 0 0,12 14 1 0 0,-9-7 30 0 0,6 9-14 0 0,26 25-1 0 0,-27-34-34 0 0,-13-13 3 0 0,0 1 0 0 0,0 0 0 0 0,0 0 0 0 0,6 10 0 0 0,-5-7 12 0 0,0-1 0 0 0,0 0 0 0 0,1 0 1 0 0,0 0-1 0 0,10 6 0 0 0,6 6 7 0 0,-22-18-12 0 0,0 0 0 0 0,0 1 0 0 0,0-1 0 0 0,-1 1 0 0 0,1-1 0 0 0,-1 1 0 0 0,1 0 0 0 0,-1 0 0 0 0,1 3 0 0 0,-1-2-2 0 0,1-1-1 0 0,-1 0 1 0 0,1 1 0 0 0,0-1 0 0 0,-1 0-1 0 0,1 0 1 0 0,5 5 0 0 0,-3-4 4 0 0,1 1 1 0 0,-1-1 0 0 0,0 1-1 0 0,-1 0 1 0 0,1 0-1 0 0,-1 0 1 0 0,0 1 0 0 0,4 9-1 0 0,-6-12-2 0 0,0 0 0 0 0,0 0-1 0 0,1 0 1 0 0,0 0 0 0 0,-1-1 0 0 0,1 1-1 0 0,4 4 1 0 0,-4-5 0 0 0,-1-1 0 0 0,1 1 1 0 0,-1 0-1 0 0,0-1 0 0 0,0 1 0 0 0,0 0 0 0 0,0 0 0 0 0,0 0 1 0 0,0 0-1 0 0,0 0 0 0 0,0 0 0 0 0,-1 0 0 0 0,1 0 0 0 0,-1 0 1 0 0,0 0-1 0 0,1 0 0 0 0,-1 1 0 0 0,0-1 0 0 0,-1 2 0 0 0,2-2-2 0 0,-1 0-1 0 0,0 0 0 0 0,0 0 0 0 0,1 0 0 0 0,-1 0 0 0 0,1 0 1 0 0,-1 0-1 0 0,1 0 0 0 0,0 0 0 0 0,0 0 0 0 0,0-1 0 0 0,0 1 1 0 0,2 1-1 0 0,19 25-29 0 0,-20-25 35 0 0,19 17 26 0 0,-15-16-27 0 0,-1 0 1 0 0,0 1-1 0 0,0 0 1 0 0,-1 0-1 0 0,5 7 1 0 0,-4-5-7 0 0,0-1 0 0 0,0-1 0 0 0,0 1 0 0 0,1-1-1 0 0,0 0 1 0 0,0 0 0 0 0,0 0 0 0 0,1-1 0 0 0,6 4 0 0 0,25 17-12 0 0,-15-1 45 0 0,-21-23-35 0 0,18 8 176 0 0,-19-9-152 0 0,0 1-1 0 0,-1-1 1 0 0,1 1 0 0 0,-1-1-1 0 0,1 1 1 0 0,-1-1 0 0 0,1 1-1 0 0,-1-1 1 0 0,1 1 0 0 0,-1 0 0 0 0,1-1-1 0 0,-1 1 1 0 0,0 0 0 0 0,1-1-1 0 0,-1 1 1 0 0,0 0 0 0 0,0 0-1 0 0,1-1 1 0 0,-1 1 0 0 0,0 0-1 0 0,0 0 1 0 0,0-1 0 0 0,0 1 0 0 0,0 0-1 0 0,0 1 102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13.370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26 4285 1184 0 0,'1'-2'639'0'0,"-2"-5"-459"0"0,-3-2 9 0 0,-14-28-22 0 0,15 26 14 0 0,3-4 136 0 0,1 10-181 0 0,0 1 0 0 0,0-1 0 0 0,1 1 0 0 0,0 0 0 0 0,3-6 0 0 0,-1 3 65 0 0,-2 4-92 0 0,0 0 0 0 0,0 0-1 0 0,0 0 1 0 0,1 0 0 0 0,-1 0-1 0 0,1 1 1 0 0,0 0 0 0 0,-1-1-1 0 0,6-2 1 0 0,14-14 563 0 0,-20 15-558 0 0,1 0-1 0 0,1 0 1 0 0,-1 1-1 0 0,1-1 1 0 0,-1 1-1 0 0,1 0 0 0 0,0 0 1 0 0,0 0-1 0 0,0 1 1 0 0,0-1-1 0 0,6-1 1 0 0,-9 3-97 0 0,0 1 1 0 0,0 0-1 0 0,0 0 0 0 0,0-1 1 0 0,0 1-1 0 0,0 0 0 0 0,0-1 1 0 0,0 1-1 0 0,0-1 0 0 0,0 1 1 0 0,0-1-1 0 0,0 0 1 0 0,1-1-1 0 0,-1 2-3 0 0,0-1-1 0 0,-1 0 1 0 0,1 0 0 0 0,0 1 0 0 0,0-1-1 0 0,0 0 1 0 0,0 1 0 0 0,1-1-1 0 0,-1 1 1 0 0,0 0 0 0 0,0-1 0 0 0,2 1-1 0 0,24-6 211 0 0,-16 4-133 0 0,-1 0 0 0 0,1 0 0 0 0,11 1 0 0 0,-4-1 64 0 0,0 1 0 0 0,0-2 0 0 0,18-5 0 0 0,-25 6-108 0 0,38-2 227 0 0,-41 4-212 0 0,-1 0-1 0 0,1-1 1 0 0,0 0 0 0 0,0 0 0 0 0,0-1 0 0 0,8-2 0 0 0,-8 2-10 0 0,-1 1 0 0 0,1 0 1 0 0,0 0-1 0 0,-1 1 0 0 0,1 0 0 0 0,-1 0 0 0 0,1 1 0 0 0,-1 0 1 0 0,10 2-1 0 0,-6-1 5 0 0,0 0 0 0 0,1-1 0 0 0,11-1-1 0 0,85-3 514 0 0,-98 3-526 0 0,-1-1 0 0 0,1 0 1 0 0,13-4-1 0 0,-16 3-17 0 0,1 0 1 0 0,0 1-1 0 0,-1 0 1 0 0,1 0-1 0 0,8 1 0 0 0,8 1 11 0 0,-1-2 0 0 0,24-3 0 0 0,-29 2-52 0 0,108-6 76 0 0,-54-7 24 0 0,-57 12-60 0 0,-1-1-1 0 0,0 0 0 0 0,-1-1 0 0 0,23-10 0 0 0,3-1 20 0 0,-14 5 4 0 0,-1-2-1 0 0,38-24 0 0 0,-41 23-35 0 0,0 2-1 0 0,1 0 0 0 0,30-12 1 0 0,-16 11 32 0 0,-12 4 45 0 0,34-8 0 0 0,-6 2 149 0 0,94-39-1 0 0,-56 19-139 0 0,94-18 132 0 0,-133 42-160 0 0,-1-3 1 0 0,0-2 0 0 0,54-25 0 0 0,-39 14 28 0 0,-42 18-67 0 0,30-14-1 0 0,-25 7-11 0 0,0-1 1 0 0,31-25-1 0 0,8-1 6 0 0,-41 21-5 0 0,-17 13-8 0 0,0 1 0 0 0,1 1 1 0 0,-1-1-1 0 0,21-10 0 0 0,-6 6 4 0 0,24-16-1 0 0,-28 15-7 0 0,0 1-1 0 0,24-10 1 0 0,-6 4 8 0 0,-2-2 0 0 0,0-1 0 0 0,-1-3 0 0 0,40-33-1 0 0,7-4 2 0 0,11 4-14 0 0,-4 4 22 0 0,23-29 20 0 0,22-15-2 0 0,-50 38-26 0 0,35-23 34 0 0,-103 71-47 0 0,0-1 1 0 0,17-16-1 0 0,-18 14 9 0 0,30-21 1 0 0,-26 23-16 0 0,0-2 1 0 0,-2 0-1 0 0,0 0 1 0 0,19-21-1 0 0,-19 16 5 0 0,1 1-1 0 0,0 2 1 0 0,1-1-1 0 0,1 2 0 0 0,35-20 1 0 0,-35 22-5 0 0,-1 0 0 0 0,0-1 0 0 0,24-24-1 0 0,11-9 42 0 0,-16 13-11 0 0,-28 24-49 0 0,1 0 0 0 0,24-17 0 0 0,237-147 54 0 0,-175 105 20 0 0,-42 29-34 0 0,152-120-64 0 0,-188 145 52 0 0,-1 0 0 0 0,0-1-1 0 0,29-35 1 0 0,-27 29-9 0 0,30-25 1 0 0,-4 5-5 0 0,-17 15 22 0 0,57-39-1 0 0,-3 3-40 0 0,-40 30 42 0 0,76-45-1 0 0,-23 18 3 0 0,6-1 28 0 0,-26 20-75 0 0,-54 31 29 0 0,0-2 0 0 0,30-21 0 0 0,26-18-16 0 0,-14 10 20 0 0,29-15 47 0 0,-84 49-52 0 0,-1 1 1 0 0,0 0 1 0 0,0 0-1 0 0,0 1 1 0 0,1 0-1 0 0,0 1 1 0 0,16-7-1 0 0,3 2-2 0 0,0-2-1 0 0,-1 0 1 0 0,0-2-1 0 0,30-20 1 0 0,-2-5 18 0 0,-36 24-4 0 0,37-20 0 0 0,24-14-28 0 0,2-1 8 0 0,64-11 67 0 0,-46 14-86 0 0,86-39 139 0 0,-19 13-104 0 0,-113 55 7 0 0,-35 12 3 0 0,32-13 0 0 0,-35 12-22 0 0,1 0 0 0 0,0 2 0 0 0,34-6 0 0 0,12-3 26 0 0,-12-1 111 0 0,125-29-259 0 0,-137 35 549 0 0,0 3-1 0 0,62-2 1 0 0,-39 7-501 0 0,125-3-888 0 0,-70-7 1019 0 0,-76 3-59 0 0,-31 4 6 0 0,-1 1 0 0 0,1 1 0 0 0,-1-1 0 0 0,13 1 0 0 0,28-3 43 0 0,-39 3-53 0 0,-1 0 1 0 0,1 0-1 0 0,16 2 0 0 0,7 1 8 0 0,56-2 0 0 0,-55-2 32 0 0,51 6 0 0 0,55 17-45 0 0,-104-12 27 0 0,-1 1 0 0 0,-1 2 0 0 0,0 1 0 0 0,36 19-1 0 0,-11-2-7 0 0,92 38 25 0 0,-61-26-30 0 0,-49-22-2 0 0,109 65 84 0 0,-134-76-74 0 0,-1 2 1 0 0,26 20-1 0 0,-27-19-9 0 0,1-1-1 0 0,19 12 1 0 0,60 34 31 0 0,-82-48-42 0 0,0 0 0 0 0,-1 0 0 0 0,20 21 0 0 0,-19-17 16 0 0,1-1 0 0 0,18 13-1 0 0,-4-5 50 0 0,29 28 0 0 0,-34-28-40 0 0,36 25 0 0 0,-53-41-18 0 0,1 1-1 0 0,-2 0 0 0 0,1 0 1 0 0,0 1-1 0 0,4 6 1 0 0,-5-6 7 0 0,0-1 1 0 0,0 1-1 0 0,1-1 1 0 0,8 6 0 0 0,11 9 26 0 0,-1 0 1 0 0,-1 2-1 0 0,-1 0 1 0 0,22 29 0 0 0,-35-40-30 0 0,20 23 11 0 0,56 69 74 0 0,-37-45-72 0 0,-28-35 15 0 0,18 26-1 0 0,14 17-17 0 0,-2-5 6 0 0,-6-5-45 0 0,-32-43 44 0 0,-1 0 0 0 0,0 1 0 0 0,-2 1 0 0 0,15 25 0 0 0,-4-1-23 0 0,2-2-1 0 0,2 0 0 0 0,1-1 1 0 0,38 41-1 0 0,-44-54 0 0 0,63 65 83 0 0,-8-11-34 0 0,5 5 35 0 0,78 105 28 0 0,-63-71-65 0 0,-66-82-37 0 0,-18-22 1 0 0,0 0 0 0 0,12 19 0 0 0,35 51 45 0 0,0 0-30 0 0,-39-53 5 0 0,1-1 0 0 0,29 32 0 0 0,-25-27-33 0 0,-17-25 3 0 0,0 1 0 0 0,12 14 0 0 0,118 124 70 0 0,-95-105-91 0 0,-7-9 0 0 0,50 51 135 0 0,-31-33-92 0 0,36 23 20 0 0,-54-46 5 0 0,-21-17-28 0 0,16 14 2 0 0,64 40 0 0 0,-64-48 15 0 0,-1 0 1 0 0,30 26 0 0 0,-46-32-8 0 0,2 2-34 0 0,1-1 0 0 0,27 17 0 0 0,115 79 131 0 0,-3-2-109 0 0,-118-84-10 0 0,106 55 53 0 0,-82-46 8 0 0,94 66 0 0 0,-132-82-47 0 0,-3-3-6 0 0,1-1 1 0 0,-1 0 0 0 0,2-2 0 0 0,32 10 0 0 0,95 15 19 0 0,-97-27 24 0 0,61-1-1 0 0,-78-5-47 0 0,34-1 19 0 0,-40-1-1 0 0,0 1 1 0 0,35 5-1 0 0,-50-3-21 0 0,0-1 0 0 0,19-2-1 0 0,-21 1 4 0 0,-1 0 0 0 0,1 0 0 0 0,-1 1 0 0 0,1 0 0 0 0,15 4 0 0 0,-17-1-9 0 0,-3-2 5 0 0,-1 0 0 0 0,1 0 0 0 0,0-1 0 0 0,12 1 0 0 0,15 4-2 0 0,-28-4-1 0 0,0-1 1 0 0,-1 0-1 0 0,1 0 1 0 0,0-1-1 0 0,11 1 1 0 0,5-2 14 0 0,0 2 1 0 0,0 0 0 0 0,0 1 0 0 0,0 2 0 0 0,26 7-1 0 0,-37-9-7 0 0,-5 0-8 0 0,-1 0-1 0 0,1-1 0 0 0,0 0 0 0 0,0 0 1 0 0,0 0-1 0 0,0-1 0 0 0,9 0 0 0 0,-10-1 6 0 0,0 1 0 0 0,0 0 0 0 0,0 0-1 0 0,0 1 1 0 0,0 0 0 0 0,0 0 0 0 0,0 0 0 0 0,0 0-1 0 0,0 1 1 0 0,0 0 0 0 0,7 3 0 0 0,-6-2-2 0 0,0 0 1 0 0,0-1-1 0 0,0 0 1 0 0,1 0-1 0 0,-1-1 1 0 0,9 2-1 0 0,8-1 1 0 0,-1 1-1 0 0,26 8 0 0 0,20 2-18 0 0,-40-8 29 0 0,-7-2 8 0 0,0 0-1 0 0,37-1 1 0 0,-46-2-14 0 0,1 1 0 0 0,0 0 0 0 0,-1 1 0 0 0,15 4 0 0 0,-17-3-1 0 0,0-1 0 0 0,0 0 0 0 0,1 0 0 0 0,-1-1-1 0 0,0-1 1 0 0,0 0 0 0 0,18-2 0 0 0,-21 1-3 0 0,-4 0 4 0 0,0 0 1 0 0,0 1-1 0 0,0-1 1 0 0,0 1-1 0 0,0 0 1 0 0,0 0-1 0 0,5 1 1 0 0,-2 0 9 0 0,0 1 0 0 0,0 1 0 0 0,0-1 0 0 0,-1 1 1 0 0,9 4-1 0 0,-13-6-34 0 0,0 0 0 0 0,0 0 0 0 0,0 0 0 0 0,-1-1 0 0 0,1 1 0 0 0,0 0 0 0 0,0 0 1 0 0,0 0-1 0 0,-1 0 0 0 0,1 0 0 0 0,0 1 0 0 0,-1-1 0 0 0,1 0 0 0 0,-1 0 0 0 0,1 0 0 0 0,-1 0 1 0 0,0 1-1 0 0,0-1 0 0 0,1 0 0 0 0,-1 0 0 0 0,0 3 0 0 0,-3 23-1069 0 0,1-21 987 0 0,2-4-132 0 0,0 0-1 0 0,0 1 0 0 0,-1-1 1 0 0,1 1-1 0 0,-1-1 0 0 0,1 0 1 0 0,-1 1-1 0 0,0-1 0 0 0,0 0 1 0 0,-2 3-1 0 0,1-1-179 0 0,-7 11-1882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14.384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297 41 2897 0 0,'-3'0'172'0'0,"0"-1"0"0"0,0 1 0 0 0,0-1 0 0 0,0 0 0 0 0,0 0 0 0 0,0 0 0 0 0,0 0 0 0 0,1-1 0 0 0,-20-29 6728 0 0,20 29-6694 0 0,1 2-158 0 0,0 1 0 0 0,-1-1 1 0 0,1 0-1 0 0,0 1 0 0 0,0-1 1 0 0,0 0-1 0 0,0 1 0 0 0,0-1 1 0 0,0 1-1 0 0,0 0 1 0 0,0-1-1 0 0,0 1 0 0 0,0 0 1 0 0,-1 1-1 0 0,1-1-34 0 0,1 0 0 0 0,-1 0 1 0 0,0-1-1 0 0,1 1 0 0 0,-1 0 0 0 0,1 0 1 0 0,-1 0-1 0 0,1 0 0 0 0,0 0 0 0 0,-1 0 1 0 0,1 0-1 0 0,0 0 0 0 0,-1 1 0 0 0,1-1 0 0 0,0 0 1 0 0,0 0-1 0 0,0 0 0 0 0,0 0 0 0 0,0 0 1 0 0,0 0-1 0 0,1 0 0 0 0,-1 0 0 0 0,0 0 1 0 0,0 0-1 0 0,1 0 0 0 0,-1 0 0 0 0,1 0 1 0 0,-1 0-1 0 0,1 0 0 0 0,-1 0 0 0 0,1 0 0 0 0,-1 0 1 0 0,1 0-1 0 0,0 0 0 0 0,0 0 0 0 0,5 9 122 0 0,-5-6-102 0 0,0-1 0 0 0,1 0-1 0 0,-1 0 1 0 0,1 0 0 0 0,0 0-1 0 0,0 0 1 0 0,0-1 0 0 0,0 1 0 0 0,0 0-1 0 0,1-1 1 0 0,-1 0 0 0 0,1 1-1 0 0,0-1 1 0 0,-1 0 0 0 0,5 2 0 0 0,21 20 232 0 0,-26-23-256 0 0,0 1-1 0 0,0-1 1 0 0,0 0 0 0 0,0 1 0 0 0,0-1 0 0 0,0 0 0 0 0,0 0 0 0 0,0 0 0 0 0,0 0 0 0 0,1-1-1 0 0,2 1 1 0 0,9 4 29 0 0,-5-1-7 0 0,-1-1-1 0 0,0-1 1 0 0,1 1 0 0 0,12 1-1 0 0,17 4-32 0 0,-35-7 5 0 0,-1 0-1 0 0,1 0 1 0 0,-1 1-1 0 0,1-1 1 0 0,-1 1-1 0 0,0-1 1 0 0,4 5-1 0 0,-4-4 3 0 0,-1-1-1 0 0,1 1 1 0 0,0-1-1 0 0,0 1 1 0 0,0-1-1 0 0,0 0 1 0 0,0 0-1 0 0,1 0 0 0 0,-1 0 1 0 0,4 1-1 0 0,25 5-10 0 0,-19-4 51 0 0,-1 0 0 0 0,1-1 0 0 0,21 1 0 0 0,-33-3 3 0 0,4 0-23 0 0,-1 1 0 0 0,0-1 0 0 0,0 0 0 0 0,1 0-1 0 0,-1 0 1 0 0,7-1 0 0 0,-2 1 128 0 0,4 2 308 0 0,-13 4-274 0 0,-18 8-160 0 0,11-8 70 0 0,0 3-54 0 0,1 0-1 0 0,-12 19 1 0 0,14-20-32 0 0,1-1 0 0 0,-1 0-1 0 0,-1 0 1 0 0,1 0 0 0 0,-1-1 0 0 0,0 0 0 0 0,-14 11 0 0 0,15-13-4 0 0,1-1 1 0 0,-1 1-1 0 0,1 1 1 0 0,0-1-1 0 0,-5 8 1 0 0,6-8-9 0 0,0 0 1 0 0,0 0 0 0 0,-1-1-1 0 0,1 1 1 0 0,-1-1-1 0 0,1 0 1 0 0,-1 0 0 0 0,0 0-1 0 0,-8 4 1 0 0,2-2 9 0 0,0 0 0 0 0,0 1-1 0 0,0 0 1 0 0,1 0 0 0 0,0 1 0 0 0,1 1-1 0 0,-1-1 1 0 0,-11 15 0 0 0,4-7 23 0 0,0 0 0 0 0,-34 21 0 0 0,7-5-61 0 0,-2-4 52 0 0,37-23-18 0 0,-1 1 1 0 0,0 0 0 0 0,1 0-1 0 0,0 1 1 0 0,0 0 0 0 0,-7 8-1 0 0,-19 20-11 0 0,23-23-462 0 0,0 0 0 0 0,1 0 0 0 0,0 0 0 0 0,1 2 0 0 0,0-1 0 0 0,-9 17 0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18.955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74 2862 1120 0 0,'-14'-2'97'0'0,"21"-3"971"0"0,3-1-25 0 0,-10 6-1034 0 0,0 0 1 0 0,0 0-1 0 0,0 0 0 0 0,0 0 1 0 0,0 0-1 0 0,0 0 0 0 0,0 0 1 0 0,1 0-1 0 0,-1-1 0 0 0,0 1 1 0 0,0 0-1 0 0,0 0 0 0 0,0 0 1 0 0,0 0-1 0 0,0 0 0 0 0,0 0 1 0 0,0 0-1 0 0,0-1 0 0 0,0 1 1 0 0,0 0-1 0 0,0 0 0 0 0,0 0 1 0 0,0 0-1 0 0,0 0 0 0 0,0 0 1 0 0,0-1-1 0 0,0 1 0 0 0,0 0 0 0 0,0 0 1 0 0,0 0-1 0 0,0 0 0 0 0,0 0 1 0 0,0 0-1 0 0,0-1 0 0 0,0 1 1 0 0,0 0-1 0 0,0 0 0 0 0,0 0 1 0 0,0 0-1 0 0,-1 0 0 0 0,1 0 1 0 0,0 0-1 0 0,0 0 0 0 0,0 0 1 0 0,0-1-1 0 0,0 1 0 0 0,0 0 1 0 0,0 0-1 0 0,0 0 0 0 0,-1 0 1 0 0,1 0-1 0 0,0 0 0 0 0,0 0 1 0 0,0 0-1 0 0,0 0 0 0 0,-1 0 0 0 0,-31-11 414 0 0,24 9-96 0 0,-3 2-11 0 0,-6 7 37 0 0,11-4 494 0 0,6 3-313 0 0,0-1-348 0 0,-1 1 1 0 0,1-1-1 0 0,1 1 1 0 0,-1-1 0 0 0,1 1-1 0 0,0-1 1 0 0,0 0-1 0 0,3 10 1 0 0,-3-13-172 0 0,0 0 0 0 0,0 0 0 0 0,0-1 0 0 0,-1 1 0 0 0,2-1 0 0 0,-1 1 0 0 0,0-1 0 0 0,0 1 0 0 0,0-1 0 0 0,1 0 0 0 0,2 3 0 0 0,4 3 320 0 0,-5-4-272 0 0,0-2 0 0 0,0 1 0 0 0,1 0 0 0 0,-1 0 0 0 0,0-1 0 0 0,1 0 0 0 0,-1 0 0 0 0,1 0 0 0 0,-1 0 0 0 0,1 0 0 0 0,-1-1 0 0 0,1 0 0 0 0,4 1 0 0 0,-2-1-6 0 0,0 1 0 0 0,-1-1-1 0 0,1 2 1 0 0,0-1 0 0 0,-1 1 0 0 0,6 2 0 0 0,-4-2-20 0 0,-1 1 1 0 0,1-1-1 0 0,-1 0 0 0 0,1-1 1 0 0,0 0-1 0 0,-1 0 0 0 0,1 0 1 0 0,0-1-1 0 0,0 0 1 0 0,7-1-1 0 0,-4 1-5 0 0,-1 0 0 0 0,1 0 0 0 0,18 4 0 0 0,-22-3-13 0 0,0 0 0 0 0,0-1 1 0 0,0 1-1 0 0,1-1 0 0 0,-1 0 0 0 0,0-1 1 0 0,0 1-1 0 0,0-1 0 0 0,9-3 1 0 0,4-2 87 0 0,28-12-1 0 0,-36 14-80 0 0,0 1 1 0 0,0 0-1 0 0,1 1 0 0 0,21-1 0 0 0,22-5 30 0 0,-46 6-36 0 0,1 1-1 0 0,-1 0 0 0 0,16 0 1 0 0,-18 2-25 0 0,0-1 0 0 0,0-1 0 0 0,0 1 0 0 0,1-1 0 0 0,-1 0 0 0 0,11-4 0 0 0,-8 2 4 0 0,-1 0 0 0 0,1 1 1 0 0,0 0-1 0 0,12-1 0 0 0,31-5 71 0 0,-8-3-67 0 0,-29 9 7 0 0,0-2 0 0 0,16-6-1 0 0,181-59 135 0 0,244-26 18 0 0,-452 94-164 0 0,188-19 48 0 0,12-2 11 0 0,-4-25-14 0 0,17-2 4 0 0,-127 38 14 0 0,-56 7-75 0 0,56-12 0 0 0,-39 6 35 0 0,-39 8-9 0 0,0 0 0 0 0,0-1 0 0 0,0 0 0 0 0,23-10 0 0 0,15-10 25 0 0,-31 15-32 0 0,-1-1-1 0 0,20-11 1 0 0,-9 1 14 0 0,2 2 0 0 0,36-15 0 0 0,-30 21-3 0 0,-32 9-11 0 0,0 1-1 0 0,0-1 1 0 0,0 0-1 0 0,0 0 1 0 0,0-1 0 0 0,0 1-1 0 0,-1-1 1 0 0,1-1-1 0 0,-1 1 1 0 0,0-1-1 0 0,8-7 1 0 0,-6 4 7 0 0,-3 2-14 0 0,0 0 1 0 0,0 1-1 0 0,0 0 0 0 0,1-1 0 0 0,0 2 0 0 0,0-1 0 0 0,0 1 1 0 0,0-1-1 0 0,0 1 0 0 0,0 1 0 0 0,1-1 0 0 0,0 1 0 0 0,10-3 1 0 0,40-10-4 0 0,1 0 12 0 0,-46 13 0 0 0,1 0 0 0 0,-1-1 0 0 0,0 0 1 0 0,0-1-1 0 0,0 0 0 0 0,0-1 0 0 0,-1 0 0 0 0,0-1 0 0 0,11-8 0 0 0,53-21-6 0 0,-51 23 36 0 0,-19 10-40 0 0,0 0 1 0 0,0 0 0 0 0,1 0 0 0 0,-1-1-1 0 0,7-5 1 0 0,16-10-21 0 0,-3 3 18 0 0,29-19-4 0 0,-17 13 51 0 0,-13 6-30 0 0,44-18 0 0 0,11-6-16 0 0,-36 16 5 0 0,45-18 0 0 0,-26 14-11 0 0,25-11-12 0 0,40-19 103 0 0,-91 39-99 0 0,41-13 0 0 0,28-15 31 0 0,-75 32-23 0 0,-16 8 9 0 0,-1 0 0 0 0,0-1 0 0 0,0 0 0 0 0,-1-1 0 0 0,21-18 0 0 0,-23 19 5 0 0,0 0-1 0 0,0 1 1 0 0,1-1-1 0 0,0 2 1 0 0,0-1-1 0 0,1 2 1 0 0,14-6-1 0 0,-9 4 4 0 0,-1-1 0 0 0,22-12-1 0 0,90-56 18 0 0,-111 67-11 0 0,30-10 0 0 0,7-2-15 0 0,-16 4 6 0 0,-22 10-7 0 0,-1-1 0 0 0,1 0-1 0 0,25-18 1 0 0,-28 16 5 0 0,1 1 0 0 0,-1 0 0 0 0,1 1 0 0 0,0 1 0 0 0,1 0 0 0 0,-1 0 0 0 0,20-4 0 0 0,-16 4-2 0 0,0-2 0 0 0,-1 1 0 0 0,0-2-1 0 0,0 0 1 0 0,17-14 0 0 0,16-8 0 0 0,22-3 17 0 0,-2 1 24 0 0,59-27-89 0 0,-23 12 28 0 0,12-14 123 0 0,-103 55-105 0 0,0 1 1 0 0,1 0-1 0 0,19-6 1 0 0,-14 6-10 0 0,27-13 1 0 0,49-21 31 0 0,7-5 85 0 0,-54 13-97 0 0,-36 22-21 0 0,28-15-1 0 0,-7 6-3 0 0,33-14 60 0 0,-14 17-18 0 0,-42 14-31 0 0,-1-1 0 0 0,1 0 0 0 0,0-1 0 0 0,-1 0 0 0 0,1 0 0 0 0,-1-1 0 0 0,-1-1 0 0 0,12-7 0 0 0,-7 1 16 0 0,0 0 0 0 0,1 1 0 0 0,1 0 0 0 0,0 2 0 0 0,0 0 0 0 0,1 0 0 0 0,0 2 0 0 0,31-10 0 0 0,-40 15-22 0 0,0-1-1 0 0,0 1 1 0 0,0-2 0 0 0,12-6-1 0 0,22-8 41 0 0,37-9-18 0 0,-72 25-12 0 0,0-1 0 0 0,0 0 1 0 0,11-7-1 0 0,-13 7 4 0 0,0 0 1 0 0,0 0-1 0 0,1 0 0 0 0,-1 1 0 0 0,1 0 1 0 0,8-2-1 0 0,-2 1-2 0 0,-1 0 0 0 0,1-1 1 0 0,0 0-1 0 0,-1-1 0 0 0,0 0 0 0 0,0-1 1 0 0,14-10-1 0 0,5-2 21 0 0,23 1-2 0 0,-32 9-18 0 0,39-11 1 0 0,-8 3 21 0 0,-35 11-38 0 0,0 1 1 0 0,26-4-1 0 0,-25 6 18 0 0,0-1 1 0 0,18-6-1 0 0,18-11-38 0 0,30-9 56 0 0,-4 4 50 0 0,-50 15-102 0 0,59-13 0 0 0,132-5 94 0 0,92-18-9 0 0,-246 33 24 0 0,157-22-53 0 0,117 25 41 0 0,-244 3-30 0 0,109-3-40 0 0,-189 10 8 0 0,146 6 108 0 0,-115-3-91 0 0,72-5 0 0 0,-33 0 7 0 0,-55 2-16 0 0,-1 1-1 0 0,0 2 1 0 0,0 2-1 0 0,34 8 1 0 0,35 7 10 0 0,-16-4-61 0 0,-45-6 82 0 0,0 1 1 0 0,-1 1-1 0 0,-1 2 0 0 0,48 26 1 0 0,-39-18-17 0 0,86 28 0 0 0,-88-35-28 0 0,66 33 53 0 0,-84-39-46 0 0,1 2 1 0 0,-2 0-1 0 0,1 2 1 0 0,-2 1-1 0 0,0 1 1 0 0,24 19-1 0 0,-42-29-12 0 0,0-1 1 0 0,1 1 0 0 0,0-1-1 0 0,0-1 1 0 0,0 0-1 0 0,0 0 1 0 0,0 0-1 0 0,16 3 1 0 0,-17-3 13 0 0,1 0 0 0 0,0 0 0 0 0,0 1 0 0 0,-1-1 0 0 0,0 1 0 0 0,0 1 0 0 0,0-1 1 0 0,0 1-1 0 0,5 7 0 0 0,14 9-15 0 0,46 30 28 0 0,30 23 52 0 0,-86-63-80 0 0,27 16-1 0 0,-28-19 13 0 0,-1 0 0 0 0,24 19-1 0 0,-20-12 3 0 0,2-1-1 0 0,31 18 1 0 0,17 11 8 0 0,39 41 33 0 0,128 93 99 0 0,-186-143-217 0 0,-29-20 82 0 0,0 0-1 0 0,1-1 1 0 0,0-1-1 0 0,33 14 1 0 0,-43-22-15 0 0,-1 1 0 0 0,0 0 0 0 0,0 0 0 0 0,0 1 0 0 0,8 7 0 0 0,-6-5 18 0 0,0 0 0 0 0,18 9 0 0 0,-20-12-13 0 0,0 1 1 0 0,-1 0-1 0 0,0 0 0 0 0,0 0 1 0 0,7 8-1 0 0,-8-7-2 0 0,0 0 0 0 0,0-1 0 0 0,1 0 0 0 0,0-1 0 0 0,0 1-1 0 0,9 3 1 0 0,4 2 8 0 0,-1 0-1 0 0,-1 2 0 0 0,0 0 0 0 0,0 1 1 0 0,16 17-1 0 0,-10-9 8 0 0,45 29 1 0 0,122 58-38 0 0,143 81 138 0 0,-298-171-99 0 0,1-1 1 0 0,51 17-1 0 0,24 11 67 0 0,85 56 63 0 0,-136-72-196 0 0,-39-20 61 0 0,0 0-1 0 0,-1 2 0 0 0,0 1 1 0 0,20 16-1 0 0,-26-17-6 0 0,1 0 0 0 0,1-2 0 0 0,0 1-1 0 0,0-2 1 0 0,1-1 0 0 0,30 10 0 0 0,-38-15 8 0 0,0 1-1 0 0,-1 0 1 0 0,1 1 0 0 0,15 9 0 0 0,-15-8-1 0 0,1 0 0 0 0,0 0 0 0 0,13 4 0 0 0,44 17 40 0 0,-44-16-56 0 0,25 8 0 0 0,12 4 59 0 0,-45-15-51 0 0,1-1 0 0 0,35 8 0 0 0,-25-8 8 0 0,0 1 1 0 0,39 18 0 0 0,-37-14 1 0 0,54 14 1 0 0,-50-18 23 0 0,1-2 1 0 0,40 1-1 0 0,24 2 46 0 0,29 1-59 0 0,7-4 82 0 0,167-2 41 0 0,-260-3-118 0 0,-25 0-19 0 0,0 0-1 0 0,-1-2 1 0 0,1 0 0 0 0,24-4 0 0 0,-26 2-6 0 0,-1 1-1 0 0,1 1 1 0 0,0 1 0 0 0,0 0 0 0 0,15 2 0 0 0,-12-1 33 0 0,0 0 0 0 0,30-3 0 0 0,-10-2-57 0 0,59 3 0 0 0,-54 1 14 0 0,201 6 106 0 0,-66-9-44 0 0,-153 2-33 0 0,0 1-1 0 0,0 1 1 0 0,0 1 0 0 0,49 11 0 0 0,-71-12-3 0 0,140 10 168 0 0,-81-11 923 0 0,-60 0-1059 0 0,-2-1-43 0 0,0 1-1 0 0,0 0 0 0 0,0 0 0 0 0,0 0 0 0 0,0 0 0 0 0,0 0 1 0 0,0 0-1 0 0,0 0 0 0 0,1 0 0 0 0,-1 0 0 0 0,0 0 0 0 0,0 0 0 0 0,0 0 1 0 0,0 0-1 0 0,0 0 0 0 0,0 0 0 0 0,0 0 0 0 0,0 0 0 0 0,1 0 0 0 0,-1 0 1 0 0,0 0-1 0 0,0 0 0 0 0,0 0 0 0 0,0 0 0 0 0,0 0 0 0 0,0 0 1 0 0,0 0-1 0 0,0 0 0 0 0,1 0 0 0 0,-1 0 0 0 0,0 0 0 0 0,0 1 0 0 0,0-1 1 0 0,0 0-1 0 0,0 0 0 0 0,0 0 0 0 0,0 0 0 0 0,0 0 0 0 0,0 0 0 0 0,0 0 1 0 0,0 0-1 0 0,0 0 0 0 0,0 0 0 0 0,0 1 0 0 0,0-1 0 0 0,1 0 1 0 0,-1 0-1 0 0,0 0 0 0 0,0 0 0 0 0,0 0 0 0 0,0 0 0 0 0,0 0 0 0 0,0 0 1 0 0,0 1-1 0 0,0-1 0 0 0,0 0 0 0 0,0 0 0 0 0,-1 2-44 0 0,-1-1-1 0 0,1 1 1 0 0,0-1 0 0 0,0 1-1 0 0,-1-1 1 0 0,1 1 0 0 0,0-1-1 0 0,-1 0 1 0 0,1 1 0 0 0,-1-1-1 0 0,0 0 1 0 0,1 0 0 0 0,-1 0-1 0 0,0-1 1 0 0,-2 2-1 0 0,-36 10-1522 0 0,4 0-246 0 0,33-11 1396 0 0,0 1 0 0 0,1 0 1 0 0,-1-1-1 0 0,1 1 0 0 0,-1 0 1 0 0,1 0-1 0 0,0 0 0 0 0,-2 3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2.213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1 262 5225 0 0,'20'-1'3005'0'0,"36"-7"-1"0"0,14-1-662 0 0,122-9-532 0 0,8 0-1107 0 0,69 6-364 0 0,249-15 30 0 0,-243 14-167 0 0,58-4 15 0 0,166 2-7 0 0,-308 14-166 0 0,111-15 4 0 0,-142-2 83 0 0,39-2 17 0 0,-169 17 122 0 0,48-10 0 0 0,-69 11-114 0 0,2 0 23 0 0,14-2 165 0 0,-13 3-26 0 0,-14-5 91 0 0,0 4-395 0 0,1 1 0 0 0,-1 0 0 0 0,1 0-1 0 0,-1 0 1 0 0,0 0 0 0 0,1 0 0 0 0,-1 0 0 0 0,0 0-1 0 0,0 0 1 0 0,-3 0 0 0 0,-82-16-5422 0 0,69 14 3616 0 0,1-2-509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19.700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87 1 3921 0 0,'-7'12'7439'0'0,"4"-5"-7381"0"0,2-5-36 0 0,0 0 1 0 0,0 0-1 0 0,0 0 1 0 0,1 0-1 0 0,-1 0 1 0 0,0 1-1 0 0,1-1 1 0 0,0 0-1 0 0,-1 1 1 0 0,1 3 1091 0 0,2 1-561 0 0,20 25 0 0 0,-21-31-350 0 0,-1 0-194 0 0,0 0 0 0 0,1 0 0 0 0,-1 0 0 0 0,0 0 0 0 0,1 0 0 0 0,-1 0 1 0 0,1 0-1 0 0,-1 0 0 0 0,1 0 0 0 0,-1 0 0 0 0,1 0 0 0 0,0 0 0 0 0,0 0 0 0 0,-1 0 0 0 0,1 0 1 0 0,0-1-1 0 0,0 1 0 0 0,0 0 0 0 0,0-1 0 0 0,0 1 0 0 0,0 0 0 0 0,0-1 0 0 0,0 1 1 0 0,0-1-1 0 0,0 0 0 0 0,0 1 0 0 0,0-1 0 0 0,0 0 0 0 0,1 0 0 0 0,-1 0 0 0 0,0 1 1 0 0,1-1-1 0 0,2 0-1 0 0,-1 0 1 0 0,1 1-1 0 0,-1-1 1 0 0,1-1 0 0 0,0 1-1 0 0,-1 0 1 0 0,1-1-1 0 0,-1 0 1 0 0,5-1-1 0 0,-4 0 1 0 0,1 1-1 0 0,-1 0 0 0 0,1 0 1 0 0,0 0-1 0 0,-1 0 0 0 0,1 1 1 0 0,0 0-1 0 0,9 0 0 0 0,39 8 62 0 0,-39-5-53 0 0,-5 0-16 0 0,1-1 0 0 0,-1 2 1 0 0,0-1-1 0 0,0 1 0 0 0,15 10 1 0 0,-21-13 11 0 0,0 0 0 0 0,0 0 1 0 0,0 0-1 0 0,0 0 0 0 0,0 0 1 0 0,5 0-1 0 0,-5-1-5 0 0,0 1 0 0 0,-1-1 0 0 0,1 1 0 0 0,-1-1 0 0 0,1 1 0 0 0,-1 0 0 0 0,1 0 0 0 0,2 1 0 0 0,0 3 0 0 0,-4-4-5 0 0,0 0 0 0 0,0-1 1 0 0,0 1-1 0 0,0 0 0 0 0,0 0 1 0 0,1-1-1 0 0,-1 1 0 0 0,0-1 0 0 0,0 1 1 0 0,1-1-1 0 0,-1 1 0 0 0,0-1 0 0 0,1 0 1 0 0,-1 0-1 0 0,0 1 0 0 0,1-1 1 0 0,1 0-1 0 0,-3 0 14 0 0,0 0 1 0 0,1 0 0 0 0,-1 0-1 0 0,0 0 1 0 0,0 0 0 0 0,0 1-1 0 0,1-1 1 0 0,-1 0-1 0 0,0 0 1 0 0,0 0 0 0 0,0 0-1 0 0,0 1 1 0 0,0-1-1 0 0,0 0 1 0 0,1 0 0 0 0,-1 0-1 0 0,0 1 1 0 0,0-1 0 0 0,0 0-1 0 0,0 0 1 0 0,0 0-1 0 0,0 1 1 0 0,0-1 0 0 0,0 0-1 0 0,0 0 1 0 0,0 1-1 0 0,0-1 1 0 0,0 0 0 0 0,0 0-1 0 0,0 1 1 0 0,0-1-1 0 0,0 0 1 0 0,0 0 0 0 0,0 0-1 0 0,-1 1 1 0 0,1-1 0 0 0,0 0-1 0 0,0 0 1 0 0,0 0-1 0 0,0 1 1 0 0,0-1 0 0 0,0 0-1 0 0,-1 0 1 0 0,1 0-1 0 0,0 0 1 0 0,0 1 0 0 0,0-1-1 0 0,0 0 1 0 0,-1 0 0 0 0,1 0-1 0 0,0 0 1 0 0,-1 0-1 0 0,-3 5 23 0 0,0 0 0 0 0,-1-1-1 0 0,0 1 1 0 0,0-1-1 0 0,-6 3 1 0 0,10-5-29 0 0,-1-1 1 0 0,1 1 0 0 0,-1-1-1 0 0,1 1 1 0 0,-1 0-1 0 0,1 0 1 0 0,0 0 0 0 0,0 0-1 0 0,-1 2 1 0 0,0-2-3 0 0,1 0 0 0 0,0 0 1 0 0,0 0-1 0 0,-1 1 0 0 0,1-2 1 0 0,-1 1-1 0 0,0 0 0 0 0,1 0 1 0 0,-1 0-1 0 0,-3 1 0 0 0,-11 6 32 0 0,13-7-34 0 0,-1-1-1 0 0,1 1 1 0 0,0 0-1 0 0,0 0 1 0 0,0 0-1 0 0,0 0 1 0 0,0 0-1 0 0,0 1 1 0 0,0 0-1 0 0,1-1 1 0 0,0 1 0 0 0,-1 0-1 0 0,-3 6 1 0 0,4-4-1 0 0,-2 0 1 0 0,1-1 0 0 0,0 1 0 0 0,-1-1 0 0 0,0 0-1 0 0,0 0 1 0 0,0 0 0 0 0,-1-1 0 0 0,1 0 0 0 0,-1 1 0 0 0,-5 1-1 0 0,-22 19 26 0 0,-40 39 87 0 0,56-49-66 0 0,-22 25 1 0 0,-11 8-451 0 0,35-35-52 0 0,-14 11-1308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23.481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2404 1160 0 0,'0'0'2760'0'0,"15"-10"-548"0"0,55-26-480 0 0,-27 18-767 0 0,-35 13-900 0 0,0 1 0 0 0,0 0 0 0 0,0 1 1 0 0,0-1-1 0 0,0 2 0 0 0,1-1 0 0 0,-1 1 1 0 0,1 1-1 0 0,0-1 0 0 0,-1 2 0 0 0,1-1 1 0 0,0 1-1 0 0,0 0 0 0 0,16 3 0 0 0,3 0 143 0 0,44-2 0 0 0,-5-1 3 0 0,6 0 2 0 0,-50-1-153 0 0,0 1-1 0 0,1 1 0 0 0,37 7 0 0 0,-50-7-57 0 0,-1 0 1 0 0,1 0 0 0 0,0-1-1 0 0,0 0 1 0 0,21-4-1 0 0,8 0 73 0 0,173-17 104 0 0,-158 12-165 0 0,-25 4-21 0 0,34-2 0 0 0,57-9 124 0 0,56-4-89 0 0,-162 18-30 0 0,32-11 19 0 0,-7 1 44 0 0,-3 6-33 0 0,-13 2-25 0 0,0-1 0 0 0,0-1 0 0 0,34-13 0 0 0,-9 4 26 0 0,-37 12-33 0 0,0-1-1 0 0,21-9 1 0 0,-27 10 8 0 0,1-1 8 0 0,1 1-1 0 0,0-1 0 0 0,0 1 1 0 0,0 0-1 0 0,12-2 0 0 0,98-21-53 0 0,-57 2 88 0 0,-48 18-45 0 0,0 0 0 0 0,1 1-1 0 0,28-7 1 0 0,11 1 10 0 0,80-29 0 0 0,-5 1-13 0 0,-45 17 8 0 0,67-16 37 0 0,13-5-69 0 0,-60 13 98 0 0,158-60-51 0 0,-36 10-10 0 0,-121 44 4 0 0,26-7-10 0 0,63-20-13 0 0,-56 15 59 0 0,-112 39-57 0 0,-2-1 0 0 0,0-1 0 0 0,38-24 0 0 0,-2 1 13 0 0,-1-3 85 0 0,-40 24-74 0 0,29-15 1 0 0,-15 13-35 0 0,52-30 1 0 0,63-39 38 0 0,-124 71-13 0 0,1 0 0 0 0,0 2 1 0 0,39-12-1 0 0,-40 15-13 0 0,-1-1 1 0 0,26-15-1 0 0,17-7 52 0 0,8-2-36 0 0,-40 17-30 0 0,37-12 0 0 0,-45 19 29 0 0,39-21-1 0 0,-41 18-23 0 0,46-16 0 0 0,112-33 59 0 0,43-13 12 0 0,-143 46-84 0 0,26-5 77 0 0,-42 23-84 0 0,-51 8 34 0 0,0 1 0 0 0,0-2-1 0 0,0 0 1 0 0,-1-1 0 0 0,25-9 0 0 0,-25 8 2 0 0,0 0 0 0 0,1 1 0 0 0,21-4 0 0 0,-23 6-2 0 0,0 0-1 0 0,-1-1 1 0 0,0 0-1 0 0,0-1 0 0 0,20-10 1 0 0,-25 10-7 0 0,11-6-1 0 0,1 0 0 0 0,-1 1 1 0 0,23-8-1 0 0,3 3 33 0 0,-11 3 9 0 0,0 2 0 0 0,1 1 0 0 0,48-6 0 0 0,-70 13-54 0 0,0-1 0 0 0,0-1 0 0 0,0 0 1 0 0,0 0-1 0 0,16-9 0 0 0,12-3 37 0 0,-26 12-7 0 0,0 0 1 0 0,0 1-1 0 0,18-1 1 0 0,25-5-14 0 0,125-54 118 0 0,-105 34-137 0 0,-4 4 8 0 0,74-13 0 0 0,-17 19 50 0 0,-81 12-37 0 0,28 1 52 0 0,-51 4-49 0 0,0-1 0 0 0,-1-1 0 0 0,1-1 0 0 0,24-7 0 0 0,103-24 17 0 0,-76 20 14 0 0,-34 7 6 0 0,82-7 0 0 0,28 0-28 0 0,-22-14 0 0 0,-60 11 29 0 0,-7 4-40 0 0,0 2 1 0 0,1 4 0 0 0,81-2-1 0 0,51 2 34 0 0,-124 2-42 0 0,1 3 1 0 0,136 14-1 0 0,-104 1 40 0 0,31 6 57 0 0,152 23-129 0 0,-225-33-10 0 0,74 12 76 0 0,164 46 0 0 0,-169-39-35 0 0,-34-14 45 0 0,-71-10-22 0 0,0 0-1 0 0,45 12 1 0 0,14 7-96 0 0,-59-16 98 0 0,0 0 1 0 0,-1 2-1 0 0,0 1 1 0 0,48 24-1 0 0,-18-3-1 0 0,82 31-1 0 0,-133-59-17 0 0,25 11 26 0 0,-10-4-42 0 0,1-1-1 0 0,0-1 1 0 0,0 0-1 0 0,33 5 1 0 0,-41-9 36 0 0,1 1 0 0 0,0 0 1 0 0,-1 1-1 0 0,0 0 0 0 0,0 1 1 0 0,14 9-1 0 0,-7-5-25 0 0,28 12 1 0 0,-27-14 3 0 0,-1 2 0 0 0,-1 0 1 0 0,22 15-1 0 0,-19-11 17 0 0,41 19 1 0 0,115 54 29 0 0,-45-25-6 0 0,-92-43 3 0 0,63 39 0 0 0,-40-21 20 0 0,-9-4-98 0 0,-25-14 32 0 0,35 15 0 0 0,84 34 47 0 0,-63-27-17 0 0,37 19 33 0 0,-112-55-65 0 0,0 0 0 0 0,1-1 0 0 0,15 4 0 0 0,-18-6 0 0 0,0 1 0 0 0,-1 0 0 0 0,1 0 0 0 0,-1 1 0 0 0,1 0 0 0 0,9 6 0 0 0,-10-4 15 0 0,1 0-1 0 0,-1-1 1 0 0,1 0 0 0 0,0-1 0 0 0,0 0 0 0 0,1 0 0 0 0,11 3-1 0 0,-7-3-1 0 0,0 0-1 0 0,18 9 1 0 0,24 8-7 0 0,5 1 27 0 0,-45-16-36 0 0,32 10 1 0 0,-20-8 27 0 0,0 1 0 0 0,-1 2 0 0 0,30 15 0 0 0,-7 2-5 0 0,-34-19-8 0 0,1 0-1 0 0,0 0 0 0 0,0-2 1 0 0,23 7-1 0 0,-4-3-14 0 0,0 2 0 0 0,49 26 1 0 0,0-1 12 0 0,-19-10 41 0 0,96 33 54 0 0,-60-31-7 0 0,1-6 1 0 0,121 14 0 0 0,-141-25-8 0 0,0 4-1 0 0,95 32 1 0 0,-39-21 65 0 0,-67-15-90 0 0,-30-7-53 0 0,-28-4-14 0 0,-1 0 1 0 0,25 7-1 0 0,-7 0 84 0 0,36 5-1 0 0,-37-9-62 0 0,42 14-1 0 0,-55-13-3 0 0,1-2 0 0 0,-1 0 0 0 0,0-2 0 0 0,28 2 0 0 0,74-5 14 0 0,-49-1 3 0 0,-54 2-14 0 0,0-2-1 0 0,0 0 1 0 0,20-5-1 0 0,-21 3 36 0 0,-1 1 0 0 0,1 1 0 0 0,19 0 0 0 0,8-2 35 0 0,-31 3-47 0 0,0 0 0 0 0,0 0 0 0 0,16 2 0 0 0,62 21 192 0 0,-83-22-219 0 0,-5 0-7 0 0,-1 0-1 0 0,1 0 1 0 0,0 0 0 0 0,-1 0-1 0 0,1 0 1 0 0,0 0-1 0 0,-1 1 1 0 0,1-1 0 0 0,0 0-1 0 0,-1 0 1 0 0,1 1-1 0 0,0-1 1 0 0,-1 0 0 0 0,1 1-1 0 0,-1-1 1 0 0,1 1-1 0 0,0-1 1 0 0,-1 0 0 0 0,1 1-1 0 0,-1-1 1 0 0,0 1-1 0 0,1 0 1 0 0,-1-1 0 0 0,1 1-1 0 0,-1-1 1 0 0,0 1-1 0 0,1 0 1 0 0,-1 1 0 0 0,1-1 75 0 0,-1-1-53 0 0,1 0 0 0 0,-1 0 0 0 0,1 0 0 0 0,-1 1 0 0 0,1-1 0 0 0,-1 0 0 0 0,0 0 0 0 0,1 1 0 0 0,-1-1 0 0 0,1 0 0 0 0,-1 1 0 0 0,0-1 0 0 0,1 0 0 0 0,-1 1-1 0 0,0-1 1 0 0,0 1 0 0 0,1-1 0 0 0,-1 0 0 0 0,0 1 0 0 0,0-1 0 0 0,0 1 0 0 0,0-1 0 0 0,1 1 0 0 0,-1-1 0 0 0,0 1 0 0 0,0-1 0 0 0,0 1 0 0 0,0-1 0 0 0,0 1 0 0 0,0-1 0 0 0,0 1 0 0 0,0-1 0 0 0,0 1 0 0 0,-1-1 0 0 0,1 1 0 0 0,0-1 0 0 0,0 1 0 0 0,0 1-22 0 0,-1 0 0 0 0,1-1 1 0 0,-1 1-1 0 0,1 0 0 0 0,-1 0 1 0 0,1-1-1 0 0,-1 1 0 0 0,0 0 1 0 0,0-1-1 0 0,0 1 0 0 0,-2 2 1 0 0,-13 11 19 0 0,9-9-211 0 0,0 1 0 0 0,1 0 0 0 0,-1 0 0 0 0,1 0 0 0 0,-5 9 0 0 0,7-9-128 0 0,-5 10-2587 0 0,-14 31-1 0 0,16-24-333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24.547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65 33 208 0 0,'-14'-17'8515'0'0,"6"3"-6862"0"0,7 14-1573 0 0,1-1 0 0 0,0 1 0 0 0,-1 0 0 0 0,1 0-1 0 0,-1 0 1 0 0,1 0 0 0 0,-1 0 0 0 0,1 0 0 0 0,0-1 0 0 0,-1 1 0 0 0,1 0 0 0 0,-1 0-1 0 0,1 0 1 0 0,-1 0 0 0 0,1 0 0 0 0,0 1 0 0 0,-1-1 0 0 0,1 0 0 0 0,-1 0 0 0 0,-2 2 718 0 0,2-1-718 0 0,-2 1 6 0 0,0 1-1 0 0,1 0 1 0 0,-1 0 0 0 0,1 0-1 0 0,-1 0 1 0 0,1 0 0 0 0,0 0-1 0 0,0 0 1 0 0,1 1-1 0 0,-1-1 1 0 0,-1 7 0 0 0,3-9-88 0 0,-1-1 4 0 0,1 1 0 0 0,0-1 0 0 0,0 1 1 0 0,0-1-1 0 0,0 1 0 0 0,-1-1 1 0 0,1 1-1 0 0,0-1 0 0 0,0 1 0 0 0,0-1 1 0 0,0 1-1 0 0,0-1 0 0 0,0 1 0 0 0,0-1 1 0 0,1 1-1 0 0,-1-1 0 0 0,0 1 0 0 0,0-1 1 0 0,0 1-1 0 0,0-1 0 0 0,1 1 1 0 0,-1-1-1 0 0,0 1 0 0 0,1-1 0 0 0,-1 1 1 0 0,0-1-1 0 0,1 0 0 0 0,-1 1 0 0 0,0-1 1 0 0,1 1-1 0 0,0-1-1 0 0,-1 1 0 0 0,0-1-1 0 0,1 0 1 0 0,-1 0 0 0 0,0 1 0 0 0,1-1 0 0 0,-1 0 0 0 0,0 1 0 0 0,0-1-1 0 0,0 0 1 0 0,1 1 0 0 0,-1-1 0 0 0,0 0 0 0 0,0 1 0 0 0,0-1 0 0 0,0 1-1 0 0,0-1 1 0 0,1 0 0 0 0,-1 1 0 0 0,0-1 0 0 0,0 1 0 0 0,0-1-1 0 0,0 1 1 0 0,-1 1 6 0 0,1-1-1 0 0,0 0 0 0 0,0 1 0 0 0,0-1 1 0 0,0 0-1 0 0,1 1 0 0 0,-1-1 0 0 0,0 0 1 0 0,1 1-1 0 0,-1-1 0 0 0,0 0 0 0 0,1 0 1 0 0,-1 0-1 0 0,1 1 0 0 0,0-1 0 0 0,0 0 1 0 0,-1 0-1 0 0,1 0 0 0 0,0 0 1 0 0,2 2-1 0 0,25 19 57 0 0,-23-19-62 0 0,-1 0-1 0 0,0 0 0 0 0,1 0 0 0 0,5 8 0 0 0,1 0 21 0 0,0 0 0 0 0,1-1 0 0 0,0 0 0 0 0,1-1 0 0 0,0 0 0 0 0,0-1-1 0 0,16 7 1 0 0,-8-3-6 0 0,-9-6-13 0 0,-1-1-1 0 0,1 0 1 0 0,0 0 0 0 0,1-1 0 0 0,17 3 0 0 0,65 5 157 0 0,-77-10-108 0 0,-12-1-54 0 0,27 4 179 0 0,-32-3-153 0 0,0 0 0 0 0,0 0-1 0 0,-1-1 1 0 0,1 1 0 0 0,0 0-1 0 0,-1 0 1 0 0,0 0-1 0 0,1 0 1 0 0,-1 0 0 0 0,0 0-1 0 0,0 0 1 0 0,0 0-1 0 0,0 0 1 0 0,0 0 0 0 0,-1 0-1 0 0,1 0 1 0 0,-1-1 0 0 0,1 1-1 0 0,-1 0 1 0 0,0 0-1 0 0,1 0 1 0 0,-3 2 0 0 0,1-1-19 0 0,1 1 9 0 0,-1 0-1 0 0,0-1 1 0 0,0 1 0 0 0,0-1-1 0 0,0 0 1 0 0,-1 1 0 0 0,1-1 0 0 0,-1 0-1 0 0,0-1 1 0 0,0 1 0 0 0,0 0-1 0 0,0-1 1 0 0,-1 0 0 0 0,-3 3-1 0 0,-4 0 1 0 0,1 0-1 0 0,0 1 1 0 0,1 0-1 0 0,-1 1 1 0 0,-8 8-1 0 0,-14 10 7 0 0,-4 4 59 0 0,26-20-83 0 0,-1 0 1 0 0,-16 11-1 0 0,22-17 5 0 0,1 0 0 0 0,0 0 0 0 0,0 1-1 0 0,0 0 1 0 0,1 0 0 0 0,-1 0 0 0 0,1 0 0 0 0,-3 6 0 0 0,3-6 10 0 0,0 0-1 0 0,0 0 0 0 0,0 0 1 0 0,-1 0-1 0 0,1 0 0 0 0,-1-1 1 0 0,0 1-1 0 0,0-1 1 0 0,-5 3-1 0 0,2-2-9 0 0,0 1 0 0 0,1 0 0 0 0,-1 0 0 0 0,1 1 0 0 0,-9 10 0 0 0,8-8 13 0 0,-1 0 0 0 0,0-1 0 0 0,-12 9 0 0 0,-18 9-22 0 0,32-17 0 0 0,6-7 9 0 0,0 0-1 0 0,-1 0 1 0 0,1-1-1 0 0,-1 1 1 0 0,1 0-1 0 0,-1 0 1 0 0,1-1 0 0 0,-1 1-1 0 0,1 0 1 0 0,-1-1-1 0 0,0 1 1 0 0,1 0-1 0 0,-1-1 1 0 0,0 1 0 0 0,1-1-1 0 0,-2 1 1 0 0,0 1 139 0 0,46 15-7625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30.08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719 1080 2336 0 0,'-20'17'7590'0'0,"19"-17"-7343"0"0,0 0-47 0 0,0 0 0 0 0,0 0-1 0 0,0 0 1 0 0,0 0 0 0 0,0 0 0 0 0,-1-1 0 0 0,1 1 0 0 0,0 0 0 0 0,0-1-1 0 0,0 1 1 0 0,0 0 0 0 0,0-1 0 0 0,0 0 0 0 0,-1 0 0 0 0,1 0-189 0 0,0-1-1 0 0,0 1 1 0 0,0 0 0 0 0,0-1 0 0 0,0 1 0 0 0,1 0 0 0 0,-1-1 0 0 0,0 1 0 0 0,1-1 0 0 0,0 1 0 0 0,-1-1 0 0 0,1-2-1 0 0,-5-12 1484 0 0,-27-24-69 0 0,-15-44-1058 0 0,23 58-188 0 0,6-2 45 0 0,14 22-202 0 0,1 0 0 0 0,-1 0 0 0 0,1 0 1 0 0,0 0-1 0 0,-4-13 0 0 0,3 9 23 0 0,-1-1 1 0 0,0 1-1 0 0,0 0 0 0 0,-1 0 0 0 0,0 0 0 0 0,-11-12 0 0 0,7 8 11 0 0,-18-29-1 0 0,22 31-27 0 0,-1 0-1 0 0,0 1 1 0 0,-14-17 0 0 0,-9 3-3 0 0,25 22-22 0 0,1 0 0 0 0,0 0 0 0 0,0 0 0 0 0,0-1 0 0 0,1 0 0 0 0,-1 1 0 0 0,1-1-1 0 0,0 0 1 0 0,0 0 0 0 0,-4-8 0 0 0,-11-20-6 0 0,12 23 2 0 0,1 0 0 0 0,0 0 0 0 0,-4-13 0 0 0,6 14 13 0 0,-1-1-1 0 0,0 1 0 0 0,-1 0 0 0 0,-7-11 0 0 0,6 11-6 0 0,1-1-1 0 0,-1 0 1 0 0,-5-15 0 0 0,9 21-1 0 0,0-1 0 0 0,0 1 0 0 0,0 0 0 0 0,-1 0 0 0 0,1 0 0 0 0,-1 0-1 0 0,0 0 1 0 0,1 1 0 0 0,-1-1 0 0 0,-4-2 0 0 0,4 4-4 0 0,0-1 0 0 0,1 0 0 0 0,-1 0 0 0 0,1 0 0 0 0,-1 0 0 0 0,1 0 0 0 0,0-1 0 0 0,0 1 0 0 0,0-1 0 0 0,0 1 0 0 0,1-1 0 0 0,-1 0 0 0 0,1 0 0 0 0,-1 0 0 0 0,1 0 0 0 0,-1-3 0 0 0,1 1 3 0 0,0 0 0 0 0,-1 0 0 0 0,1 0-1 0 0,-6-9 1 0 0,6 11-4 0 0,-1 0 0 0 0,1 0 0 0 0,0 0 0 0 0,0 1 0 0 0,0-1 0 0 0,0-1 0 0 0,0 1 0 0 0,1 0 0 0 0,-1 0 0 0 0,1 0 0 0 0,0-6 0 0 0,0 8 1 0 0,0-1-1 0 0,0 0 0 0 0,0 1 0 0 0,0-1 1 0 0,0 1-1 0 0,0-1 0 0 0,0 0 0 0 0,-1 1 1 0 0,1-1-1 0 0,0 1 0 0 0,-1-1 0 0 0,0 1 0 0 0,1-1 1 0 0,-1 1-1 0 0,0 0 0 0 0,0-2 0 0 0,-6-15 25 0 0,7 17 16 0 0,-1 1-12 0 0,-1 0 0 0 0,0-1-1 0 0,1 1 1 0 0,-1-1 0 0 0,0 0-1 0 0,1 0 1 0 0,-1 0 0 0 0,1 1-1 0 0,-1-1 1 0 0,1-1 0 0 0,-1 1-1 0 0,1 0 1 0 0,0 0 0 0 0,0 0-1 0 0,-1-1 1 0 0,1 1 0 0 0,0-1-1 0 0,0 1 1 0 0,0-1 0 0 0,1 1-1 0 0,-1-1 1 0 0,0 1 0 0 0,0-1-1 0 0,1 0 1 0 0,-1 0 0 0 0,1 1-1 0 0,0-1 1 0 0,-1 0 0 0 0,1 0-1 0 0,0 1 1 0 0,0-4 321 0 0,-10 7-1639 0 0,7 12 1258 0 0,-2 2 30 0 0,1-1 0 0 0,1 1 0 0 0,1-1 0 0 0,-2 24 0 0 0,4-7 2 0 0,-2 60 20 0 0,-4-53-7 0 0,-12 46 0 0 0,11-31-8 0 0,7-45-3 0 0,-1 0-1 0 0,0 0 1 0 0,0 0-1 0 0,-1 0 0 0 0,0 0 1 0 0,-5 12-1 0 0,6-18-6 0 0,0 0 0 0 0,0 0 0 0 0,1 0 0 0 0,-1 0 1 0 0,1 0-1 0 0,0 0 0 0 0,0 6 0 0 0,0-6 8 0 0,0-1 0 0 0,0 1 0 0 0,0 0 0 0 0,-1 0 0 0 0,1 0 0 0 0,-1-1 0 0 0,1 1 0 0 0,-3 4 0 0 0,3-6 109 0 0,0-28-135 0 0,-1 5 18 0 0,1 0 0 0 0,6-34 0 0 0,7-76 0 0 0,-2-5 29 0 0,-5 48-3 0 0,-4 48-36 0 0,-1 25 19 0 0,0 1-1 0 0,1-1 1 0 0,5-20 0 0 0,-7 32-5 0 0,1 1 0 0 0,-1-1 0 0 0,0 0 1 0 0,0 0-1 0 0,0 1 0 0 0,-1-1 0 0 0,1 0 1 0 0,-2-3-1 0 0,0-15 29 0 0,2 22 3 0 0,-1-1-74 0 0,1 1 41 0 0,0 0 0 0 0,0 0 0 0 0,0-1-1 0 0,0 1 1 0 0,0 0 0 0 0,0-1 0 0 0,0 1-1 0 0,-1 0 1 0 0,1 0 0 0 0,0-1 0 0 0,0 1-1 0 0,0 0 1 0 0,0-1 0 0 0,0 1 0 0 0,0 0-1 0 0,0-1 1 0 0,1 1 0 0 0,-1 0 0 0 0,0 0-1 0 0,0-1 1 0 0,0 1 0 0 0,0 0 0 0 0,0-1 0 0 0,0 1-1 0 0,1 0 1 0 0,-1 0 0 0 0,0-1 0 0 0,0 1-1 0 0,0 0 1 0 0,0 0 0 0 0,1-1 0 0 0,-1 1-1 0 0,0 0 1 0 0,0 0 0 0 0,1 0 0 0 0,-1 0-1 0 0,0-1 1 0 0,1 1 0 0 0,-1 0 0 0 0,0 0-1 0 0,0 0 1 0 0,1 0 0 0 0,-1 0 0 0 0,0 0-1 0 0,1 0 1 0 0,-1 0 0 0 0,1 0 0 0 0,12 1-10 0 0,-12 0-1 0 0,1 2-14 0 0,15 23 29 0 0,8 13 4 0 0,-20-29-2 0 0,1-1-1 0 0,0 1 1 0 0,1-1-1 0 0,13 14 1 0 0,-14-17-22 0 0,0 1 1 0 0,-1 0-1 0 0,0 0 1 0 0,0 0-1 0 0,0 0 1 0 0,-1 1-1 0 0,7 15 0 0 0,-7-13-450 0 0,0 0-1 0 0,1-1 0 0 0,0 0 0 0 0,1 0 0 0 0,-1-1 0 0 0,9 9 0 0 0,4 8-2083 0 0,-4-7 210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31.5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283 1420 1736 0 0,'-8'41'12479'0'0,"3"-54"-11328"0"0,1 4-1116 0 0,1 0-1 0 0,0 0 1 0 0,1-1 0 0 0,0 1-1 0 0,0-1 1 0 0,1 0 0 0 0,0 1-1 0 0,1-17 1 0 0,10-68 138 0 0,19-145 201 0 0,-9 27 4 0 0,-2 10 80 0 0,6-10-244 0 0,-15 111-116 0 0,-7 66-33 0 0,-3-52-1 0 0,-2 18 71 0 0,-1 9 176 0 0,3 59-309 0 0,1 0 1 0 0,-1 0-1 0 0,1 1 1 0 0,-1-1-1 0 0,0 1 0 0 0,0-1 1 0 0,1 0-1 0 0,-1 1 1 0 0,0-1-1 0 0,0 1 1 0 0,0 0-1 0 0,0-1 1 0 0,0 1-1 0 0,0 0 0 0 0,1-1 1 0 0,-1 1-1 0 0,0 0 1 0 0,0 0-1 0 0,0 0 1 0 0,0 0-1 0 0,0 0 0 0 0,-1 0 1 0 0,-19-1-11 0 0,19 2 6 0 0,0 0-1 0 0,0 0 1 0 0,-1 1 0 0 0,2-1 0 0 0,-1 1 0 0 0,0-1 0 0 0,0 1-1 0 0,0 0 1 0 0,1 0 0 0 0,-1-1 0 0 0,1 1 0 0 0,-1 0-1 0 0,1 1 1 0 0,0-1 0 0 0,-1 2 0 0 0,-6 8-29 0 0,-64 88 65 0 0,29-19-50 0 0,34-63 10 0 0,1 1 0 0 0,-8 25-1 0 0,11-29 13 0 0,0 0 0 0 0,-1 1-1 0 0,-1-2 1 0 0,-15 25-1 0 0,5-17-11 0 0,12-17 7 0 0,1-1 1 0 0,1 1-1 0 0,-1 0 1 0 0,1 0-1 0 0,-1 0 1 0 0,1 1 0 0 0,1-1-1 0 0,-1 1 1 0 0,1-1-1 0 0,-3 12 1 0 0,4-13-5 0 0,-1 1 1 0 0,1-1-1 0 0,-1 0 0 0 0,0 0 0 0 0,0 0 1 0 0,-1 0-1 0 0,1 0 0 0 0,-1 0 1 0 0,0 0-1 0 0,0-1 0 0 0,-3 4 1 0 0,7-5 0 0 0,0 0 4 0 0,0-8 125 0 0,-1 4-125 0 0,0-2 0 0 0,0 0-1 0 0,0 1 1 0 0,1-1-1 0 0,-1 0 0 0 0,1 1 1 0 0,0-1-1 0 0,0 1 1 0 0,0-1-1 0 0,1 1 1 0 0,-1 0-1 0 0,1-1 0 0 0,3-4 1 0 0,-3 6-3 0 0,-1 0 1 0 0,0 1 0 0 0,0-1-1 0 0,1 0 1 0 0,-1 0-1 0 0,0 1 1 0 0,-1-1 0 0 0,1 0-1 0 0,0 0 1 0 0,0 0-1 0 0,-1 0 1 0 0,1 0 0 0 0,-1 0-1 0 0,0 0 1 0 0,0-1-1 0 0,0 1 1 0 0,0 0 0 0 0,0 0-1 0 0,0 0 1 0 0,-1-3-1 0 0,1 3 2 0 0,0 0-1 0 0,-1 0 0 0 0,1 0 0 0 0,0 0 0 0 0,0 0 1 0 0,0 0-1 0 0,1 0 0 0 0,-1 0 0 0 0,0 0 0 0 0,1 0 1 0 0,-1 1-1 0 0,1-1 0 0 0,0 0 0 0 0,0 0 0 0 0,1-2 1 0 0,7-10-9 0 0,16-32 0 0 0,-18 30 18 0 0,-4 11-7 0 0,1 0 0 0 0,-1 0 0 0 0,1 0 0 0 0,5-6 0 0 0,14-18 4 0 0,-15 17-3 0 0,0 1 0 0 0,0-1 0 0 0,16-14 0 0 0,-1 0-22 0 0,75-86 104 0 0,-19 27-5 0 0,-78 84-66 0 0,1-1-1 0 0,-1 1 1 0 0,0 0 0 0 0,0-1 0 0 0,1 1-1 0 0,-1 0 1 0 0,0 0 0 0 0,1 0 0 0 0,-1 0-1 0 0,1 1 1 0 0,-1-1 0 0 0,1 0 0 0 0,0 0-1 0 0,-1 1 1 0 0,1-1 0 0 0,0 1 0 0 0,0 0-1 0 0,-1 0 1 0 0,1-1 0 0 0,0 1 0 0 0,0 0-1 0 0,-1 0 1 0 0,1 0 0 0 0,0 1 0 0 0,0-1-1 0 0,-1 0 1 0 0,1 1 0 0 0,0-1 0 0 0,-1 1 0 0 0,1 0-1 0 0,2 1 1 0 0,0 0-12 0 0,-1 1 1 0 0,0 0-1 0 0,1 0 0 0 0,-1 1 1 0 0,0-1-1 0 0,0 1 0 0 0,-1-1 1 0 0,1 1-1 0 0,2 6 0 0 0,8 9 84 0 0,0-1 0 0 0,20 20 0 0 0,7 10-28 0 0,-32-37-19 0 0,-1-3-20 0 0,-1 0-1 0 0,0 1 0 0 0,0 0 0 0 0,-1 1 0 0 0,6 14 0 0 0,2 9 209 0 0,-12-33-93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32.4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19 844 1640 0 0,'-19'-4'13589'0'0,"19"1"-13552"0"0,1 0 1 0 0,0 0 0 0 0,0 0-1 0 0,-1 0 1 0 0,2 0 0 0 0,-1 0 0 0 0,0 1-1 0 0,0-1 1 0 0,1 0 0 0 0,0 1-1 0 0,-1 0 1 0 0,1-1 0 0 0,0 1 0 0 0,0 0-1 0 0,3-3 1 0 0,37-28 231 0 0,-37 29-241 0 0,-1 0 1 0 0,1 0-1 0 0,-1-1 1 0 0,0 1-1 0 0,0-1 1 0 0,-1 0-1 0 0,1 0 1 0 0,-1-1 0 0 0,0 1-1 0 0,-1-1 1 0 0,4-7-1 0 0,-3 5-3 0 0,0 0 0 0 0,1 1 0 0 0,1-1 0 0 0,-1 1 0 0 0,8-8 0 0 0,18-14 84 0 0,-22 23-74 0 0,-1 0 1 0 0,0-1-1 0 0,9-11 1 0 0,2-5 24 0 0,-7 7-10 0 0,1 1 0 0 0,0 1 0 0 0,20-18 0 0 0,83-78 308 0 0,-25 22-150 0 0,-47 49-111 0 0,73-60 268 0 0,-96 85-255 0 0,-14 10-65 0 0,0 0 0 0 0,0 0 1 0 0,-1-1-1 0 0,1 1 0 0 0,6-10 0 0 0,-11 13-27 0 0,0 0-1 0 0,-1 1 0 0 0,1-1 1 0 0,0 0-1 0 0,0 0 1 0 0,0 1-1 0 0,0-1 0 0 0,0 0 1 0 0,0 1-1 0 0,0-1 1 0 0,0 1-1 0 0,0 0 0 0 0,0-1 1 0 0,0 1-1 0 0,1 0 1 0 0,-1-1-1 0 0,0 1 0 0 0,0 0 1 0 0,0 0-1 0 0,2 0 90 0 0,-2 0-121 0 0,0 0 0 0 0,0 0 0 0 0,0 0 0 0 0,0 0 0 0 0,-1 0 0 0 0,1 0 1 0 0,0-1-1 0 0,0 1 0 0 0,0 0 0 0 0,0-1 0 0 0,0 1 0 0 0,0 0 0 0 0,-1-1 0 0 0,1 1 0 0 0,0-1 0 0 0,0 1 0 0 0,1-2 0 0 0,28-23-398 0 0,-19 17 255 0 0,-9 7-113 0 0,0-1 1 0 0,0 0-1 0 0,0-1 0 0 0,0 1 1 0 0,0 0-1 0 0,-1 0 1 0 0,1-1-1 0 0,-1 1 0 0 0,0-1 1 0 0,1 1-1 0 0,-1-1 1 0 0,0 0-1 0 0,0 1 0 0 0,-1-1 1 0 0,2-4-1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33.3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5 115 1272 0 0,'1'-21'9747'0'0,"6"-6"-7287"0"0,-11 41-753 0 0,-2 1-480 0 0,5-7-767 0 0,1-7-437 0 0,-1 0 1 0 0,1-1 0 0 0,0 1-1 0 0,0 0 1 0 0,0 0-1 0 0,0 0 1 0 0,0 0 0 0 0,0 0-1 0 0,0 0 1 0 0,0-1 0 0 0,0 1-1 0 0,0 0 1 0 0,0 0 0 0 0,1 0-1 0 0,-1 0 1 0 0,0-1 0 0 0,0 1-1 0 0,1 0 1 0 0,-1 0 0 0 0,1 0-1 0 0,-1-1 1 0 0,1 1 0 0 0,-1 0-1 0 0,1-1 1 0 0,-1 1 0 0 0,1 0-1 0 0,0-1 1 0 0,-1 1 0 0 0,1-1-1 0 0,0 1 1 0 0,-1-1 0 0 0,1 1-1 0 0,0-1 1 0 0,0 1 0 0 0,0-1-1 0 0,-1 0 1 0 0,1 0 0 0 0,0 1-1 0 0,0-1 1 0 0,0 0 0 0 0,0 0-1 0 0,0 0 1 0 0,-1 0-1 0 0,2 0 1 0 0,8 2-14 0 0,-1 0 0 0 0,1 0 0 0 0,-1-1 0 0 0,1 0 0 0 0,0-1 0 0 0,0 0-1 0 0,-1-1 1 0 0,1 0 0 0 0,-1 0 0 0 0,1-1 0 0 0,17-6 0 0 0,-1-2 19 0 0,0 1 0 0 0,49-9 0 0 0,-42 11 7 0 0,45-17 0 0 0,-52 16 6 0 0,14-7-2 0 0,-33 11-35 0 0,-5 3-2 0 0,-1 1 0 0 0,1-1-1 0 0,0 0 1 0 0,-1 0 0 0 0,0 0-1 0 0,1 0 1 0 0,-1 0 0 0 0,1 0-1 0 0,-1 0 1 0 0,0-1 0 0 0,0 1-1 0 0,0 0 1 0 0,0-1 0 0 0,2-2 0 0 0,6-5 12 0 0,-9 9-15 0 0,0 0 0 0 0,0-1 1 0 0,1 1-1 0 0,-1 0 0 0 0,0 0 0 0 0,0 0 1 0 0,1 0-1 0 0,-1-1 0 0 0,0 1 0 0 0,1 0 1 0 0,-1 0-1 0 0,0 0 0 0 0,0 0 0 0 0,1 0 1 0 0,-1 0-1 0 0,0 0 0 0 0,1 0 1 0 0,-1 0-1 0 0,0 0 0 0 0,1 0 0 0 0,-1 0 1 0 0,0 0-1 0 0,0 0 0 0 0,1 0 0 0 0,-1 0 1 0 0,0 0-1 0 0,1 1 0 0 0,-1-1 0 0 0,0 0 1 0 0,0 0-1 0 0,1 0 0 0 0,-1 0 0 0 0,0 1 1 0 0,0-1-1 0 0,1 0 0 0 0,-1 0 0 0 0,0 0 1 0 0,0 1-1 0 0,0-1 0 0 0,1 0 0 0 0,-1 0 1 0 0,0 1-1 0 0,0-1 0 0 0,13 7 93 0 0,-9-5-67 0 0,-6-3 39 0 0,2 0-64 0 0,0 1-1 0 0,-1 0 1 0 0,1 0-1 0 0,0 0 0 0 0,0 0 1 0 0,0 0-1 0 0,0 0 1 0 0,0 0-1 0 0,0 0 0 0 0,0 0 1 0 0,0-1-1 0 0,-1 1 1 0 0,1 0-1 0 0,0 0 0 0 0,0 0 1 0 0,0 0-1 0 0,0 0 1 0 0,0 0-1 0 0,0 0 0 0 0,-1 0 1 0 0,1 0-1 0 0,0 0 1 0 0,0 0-1 0 0,0 0 0 0 0,0 0 1 0 0,0 0-1 0 0,0 0 1 0 0,-1 0-1 0 0,1 0 0 0 0,0 0 1 0 0,0 0-1 0 0,0 0 1 0 0,0 1-1 0 0,0-1 0 0 0,0 0 1 0 0,-1 0-1 0 0,1 0 1 0 0,0 0-1 0 0,0 0 0 0 0,0 0 1 0 0,0 0-1 0 0,0 0 1 0 0,0 0-1 0 0,0 0 0 0 0,0 1 1 0 0,0-1-1 0 0,0 0 1 0 0,0 0-1 0 0,-1 0 1 0 0,1 0-1 0 0,0 0 0 0 0,0 0 1 0 0,0 1-1 0 0,0-1 1 0 0,4 8 59 0 0,-2 0 207 0 0,-2-8-265 0 0,-1 1 1 0 0,1-1-1 0 0,-1 0 1 0 0,1 0 0 0 0,-1 1-1 0 0,1-1 1 0 0,-1 1-1 0 0,1-1 1 0 0,-1 0 0 0 0,1 1-1 0 0,-1-1 1 0 0,1 1-1 0 0,0-1 1 0 0,-1 1 0 0 0,1-1-1 0 0,0 1 1 0 0,-1-1-1 0 0,1 1 1 0 0,0-1-1 0 0,0 1 1 0 0,0 0 0 0 0,-1-1-1 0 0,1 1 1 0 0,0-1-1 0 0,0 1 1 0 0,0 0 0 0 0,0-1-1 0 0,0 1 1 0 0,0 0-1 0 0,0-1 1 0 0,0 1 0 0 0,0-1-1 0 0,0 1 1 0 0,1 0-1 0 0,-1 0 1 0 0,1 1 0 0 0,-1-1 0 0 0,0 1 1 0 0,0-1-1 0 0,0 1 0 0 0,0-1 0 0 0,0 1 1 0 0,0-1-1 0 0,0 1 0 0 0,-1-1 0 0 0,1 0 1 0 0,0 1-1 0 0,-1-1 0 0 0,1 1 0 0 0,-1-1 1 0 0,0 0-1 0 0,1 1 0 0 0,-1-1 0 0 0,0 0 1 0 0,0 0-1 0 0,-1 2 0 0 0,-6 5 27 0 0,4-5-27 0 0,1 0-1 0 0,0 0 1 0 0,0 0-1 0 0,0 0 1 0 0,0 0-1 0 0,0 1 1 0 0,1-1-1 0 0,0 1 1 0 0,-1 0-1 0 0,1 0 1 0 0,1 0-1 0 0,-1 0 1 0 0,1 0 0 0 0,-2 5-1 0 0,3-6-3 0 0,-1 0-1 0 0,1 1 0 0 0,-1-1 1 0 0,0 0-1 0 0,0 0 1 0 0,0 1-1 0 0,-1-1 0 0 0,1 0 1 0 0,-1 0-1 0 0,-2 4 1 0 0,1-3 4 0 0,1 1-1 0 0,0-1 1 0 0,0 1 0 0 0,1 0 0 0 0,0 0 0 0 0,-1-1 0 0 0,1 7-1 0 0,-5 15 8 0 0,-50 125 14 0 0,53-140-24 0 0,1 1 0 0 0,1 0 0 0 0,-1-1 0 0 0,2 1 0 0 0,0 0 0 0 0,0-1-1 0 0,3 13 1 0 0,-1 20-82 0 0,-3-38 555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15:18:34.4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49 408 0 0,'0'0'4898'0'0,"6"-23"-734"0"0,-1 8-2155 0 0,-2 7-507 0 0,14 6-363 0 0,-12 2-885 0 0,14 5 295 0 0,-19-5-547 0 0,56 16 127 0 0,-55-16-80 0 0,8 5 77 0 0,3 0-63 0 0,1-1 1 0 0,0-1 0 0 0,1 0-1 0 0,18 1 1 0 0,20 5 42 0 0,-48-8-97 0 0,-1 1 0 0 0,0-1 0 0 0,1 1-1 0 0,-1-1 1 0 0,0 1 0 0 0,0 0 0 0 0,0 0 0 0 0,4 5 0 0 0,-4-5 0 0 0,-1 0 0 0 0,1 0 0 0 0,0 0 0 0 0,0 0-1 0 0,-1 0 1 0 0,2-1 0 0 0,-1 1 0 0 0,3 0 0 0 0,3 1 12 0 0,-1 1-1 0 0,0-1 1 0 0,0 1 0 0 0,0 1 0 0 0,11 7 0 0 0,7 4 47 0 0,12 14 21 0 0,-37-30 45 0 0,-1 0-99 0 0,1 0 0 0 0,-1 0 1 0 0,0 0-1 0 0,1 0 1 0 0,-1 0-1 0 0,0 0 0 0 0,0 0 1 0 0,1 1-1 0 0,-1-1 0 0 0,0 0 1 0 0,1 0-1 0 0,-1 0 0 0 0,0 0 1 0 0,0 0-1 0 0,1 1 0 0 0,-1-1 1 0 0,0 0-1 0 0,0 0 0 0 0,1 0 1 0 0,-1 1-1 0 0,0-1 0 0 0,0 0 1 0 0,0 0-1 0 0,0 1 0 0 0,1-1 1 0 0,-1 0-1 0 0,0 0 0 0 0,0 1 1 0 0,0-1-1 0 0,0 0 0 0 0,0 0 1 0 0,0 1-1 0 0,0 0 0 0 0,-1 13 128 0 0,-9 13-635 0 0,10-25 556 0 0,-12 52-1982 0 0,11-49 1323 0 0,-1 0 0 0 0,1-1 1 0 0,0 1-1 0 0,1 0 0 0 0,-1 0 0 0 0,1-1 0 0 0,0 1 0 0 0,0 0 0 0 0,0 0 0 0 0,2 6 0 0 0,1 3-2335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3:56.865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657 2959 1648 0 0,'-1'0'125'0'0,"0"0"0"0"0,0 1-1 0 0,0-1 1 0 0,0 1 0 0 0,0-1 0 0 0,0 1-1 0 0,0-1 1 0 0,0 1 0 0 0,0 0-1 0 0,0-1 1 0 0,1 1 0 0 0,-1 0-1 0 0,0 0 1 0 0,-5 20 9434 0 0,6-10-8261 0 0,0-8-883 0 0,-13 0-343 0 0,-3 0-40 0 0,-8 1 15 0 0,14-2-1 0 0,10-1-40 0 0,-1 1 0 0 0,1-1-1 0 0,0 0 1 0 0,-1 0 0 0 0,1 0 0 0 0,-1 0-1 0 0,1 0 1 0 0,-1 0 0 0 0,1 0 0 0 0,-1 0-1 0 0,0-1 1 0 0,-1 2 0 0 0,0 2 9 0 0,-2 2 19 0 0,1-1 0 0 0,-1 0 0 0 0,1 1 1 0 0,-6 4-1 0 0,5-7-6 0 0,1 1 0 0 0,0 0 0 0 0,0 0 0 0 0,0 0 0 0 0,1 1-1 0 0,-5 8 1 0 0,5-8 12 0 0,-1-1 0 0 0,1 1 0 0 0,-1-1 0 0 0,0 1 0 0 0,0-1 0 0 0,-1 0 0 0 0,-6 6 0 0 0,6-7-31 0 0,0 1-1 0 0,1 0 1 0 0,-1-1 0 0 0,1 1 0 0 0,0 1 0 0 0,0-1 0 0 0,1 0 0 0 0,-1 1-1 0 0,-1 4 1 0 0,0 2 6 0 0,-1 0-1 0 0,0 0 0 0 0,-1-1 0 0 0,-12 17 0 0 0,10-17-1 0 0,2 1 0 0 0,-1-1 0 0 0,2 1 0 0 0,-7 15 0 0 0,1 19 35 0 0,8-32-40 0 0,0-1 0 0 0,-7 20 0 0 0,-6 1-9 0 0,11-25 3 0 0,1 1 0 0 0,0-1 0 0 0,0 1 0 0 0,1 1 1 0 0,0-1-1 0 0,-2 16 0 0 0,-6 34 10 0 0,10-49-9 0 0,-1-1 0 0 0,0 0 0 0 0,-6 14 0 0 0,-2 12-9 0 0,6-21 9 0 0,-1 0-1 0 0,0-1 0 0 0,-10 20 0 0 0,4-11-13 0 0,8-15 24 0 0,1 0 1 0 0,0 0-1 0 0,0 1 0 0 0,-1 13 1 0 0,2-13-11 0 0,-1 1 0 0 0,0-1 0 0 0,-4 14-1 0 0,0-9-7 0 0,3-6 3 0 0,0 0 1 0 0,0 0-1 0 0,1 0 0 0 0,0 0 0 0 0,0 1 0 0 0,0-1 0 0 0,0 11 0 0 0,1-2 7 0 0,-1 0-1 0 0,0 0 1 0 0,-8 25 0 0 0,-1 10-24 0 0,0 35 63 0 0,8-50-22 0 0,-13 56-1 0 0,9-65-17 0 0,-35 157 0 0 0,22-91 10 0 0,-3 16 7 0 0,14-51-28 0 0,-7 58 14 0 0,13-74 12 0 0,-3 10-26 0 0,4 81 0 0 0,24 36 27 0 0,-19-148-13 0 0,-2 0 1 0 0,0 0-1 0 0,-4 39 0 0 0,0 6 24 0 0,3-36-34 0 0,2 1 0 0 0,5 32 1 0 0,-3-46 0 0 0,0-1-1 0 0,0 0 1 0 0,2 0 0 0 0,0 0 0 0 0,11 21 0 0 0,-3-12 11 0 0,37 64 23 0 0,-44-79-20 0 0,0 0 0 0 0,0-1 0 0 0,1 0 0 0 0,0 0 0 0 0,1-1-1 0 0,-1 0 1 0 0,2-1 0 0 0,-1 0 0 0 0,1 0 0 0 0,13 6 0 0 0,15 11-46 0 0,-29-17 62 0 0,1-1 0 0 0,20 10 1 0 0,-17-10-17 0 0,0 0 0 0 0,0-1 0 0 0,1-1 0 0 0,-1 0 0 0 0,1-1 1 0 0,28 3-1 0 0,11-1 17 0 0,-44-3-25 0 0,-1 0 0 0 0,1-1 0 0 0,0 0 1 0 0,0-1-1 0 0,0 0 0 0 0,0 0 0 0 0,14-3 1 0 0,-12 1 1 0 0,1 0 0 0 0,0 1 0 0 0,0 0 0 0 0,18 1 0 0 0,-20 1 2 0 0,1-1 0 0 0,-1 0 1 0 0,0-1-1 0 0,0 0 0 0 0,0 0 0 0 0,17-6 1 0 0,-19 5 1 0 0,0 0 1 0 0,0 0 0 0 0,13-1-1 0 0,-16 3-2 0 0,1-1 0 0 0,-1 1 0 0 0,1-1 0 0 0,-1-1 0 0 0,0 1 0 0 0,1-1 0 0 0,-1 0 0 0 0,0 0 0 0 0,8-5 0 0 0,-10 5-10 0 0,0 0-1 0 0,1 0 1 0 0,-1 0-1 0 0,1 0 1 0 0,-1 1-1 0 0,1 0 1 0 0,0-1-1 0 0,0 1 1 0 0,0 1-1 0 0,-1-1 1 0 0,1 0 0 0 0,0 1-1 0 0,6 0 1 0 0,-8 0 6 0 0,1 0 1 0 0,-1-1-1 0 0,0 1 1 0 0,1-1-1 0 0,-1 1 1 0 0,0-1-1 0 0,0 0 1 0 0,0 0-1 0 0,0 0 1 0 0,0 0-1 0 0,0 0 1 0 0,0-1-1 0 0,0 1 1 0 0,0-1-1 0 0,0 1 1 0 0,-1-1-1 0 0,1 1 1 0 0,2-4-1 0 0,-2 2-5 0 0,1 1-1 0 0,-1-1 1 0 0,1 1 0 0 0,0-1-1 0 0,0 1 1 0 0,6-3 0 0 0,14-5 10 0 0,20-10 66 0 0,-40 18-72 0 0,-1 0 0 0 0,1 0 0 0 0,-1 1 0 0 0,0-1 0 0 0,0-1 0 0 0,0 1-1 0 0,0 0 1 0 0,0 0 0 0 0,0-1 0 0 0,-1 1 0 0 0,1-1 0 0 0,-1 0 0 0 0,2-3 0 0 0,0-1 11 0 0,0 1 0 0 0,1-1 0 0 0,-1 1 0 0 0,1 0 1 0 0,1 0-1 0 0,9-9 0 0 0,-9 9 1 0 0,0-1 0 0 0,0 1 0 0 0,0-1 0 0 0,0 1 0 0 0,4-11 0 0 0,2-19 51 0 0,-9 29-49 0 0,0 0-1 0 0,0-1 0 0 0,0 2 1 0 0,1-1-1 0 0,6-10 0 0 0,12-26 11 0 0,-5 9 14 0 0,12-20 19 0 0,-14 36-62 0 0,-11 15 2 0 0,0-1 0 0 0,0 0 1 0 0,0 0-1 0 0,0 0 0 0 0,0-1 0 0 0,-1 1 1 0 0,0-1-1 0 0,0 1 0 0 0,0-1 0 0 0,2-8 0 0 0,11-50 48 0 0,-8 40-28 0 0,-4 8 12 0 0,0-1-1 0 0,1-30 0 0 0,-3 42-36 0 0,-1 0 0 0 0,1 0 0 0 0,0 0 0 0 0,0 0 1 0 0,3-6-1 0 0,4-16 15 0 0,10-64 21 0 0,-12 49-14 0 0,-1-1 0 0 0,-2-76-1 0 0,-3 106 10 0 0,-1 1 0 0 0,-5-22 0 0 0,3 23-31 0 0,1 0 0 0 0,1 0 0 0 0,0 0 0 0 0,0-18-1 0 0,0-1 31 0 0,1 24-24 0 0,-1 0 0 0 0,1 0 0 0 0,0 0 0 0 0,1-1-1 0 0,-1 1 1 0 0,1 0 0 0 0,0 0 0 0 0,2-5-1 0 0,0 2 6 0 0,-1 1 0 0 0,1-1 0 0 0,-1 0-1 0 0,-1 0 1 0 0,1 0 0 0 0,-1 0-1 0 0,-1 0 1 0 0,1 0 0 0 0,-2 0-1 0 0,0-12 1 0 0,-1-27 44 0 0,3 38-41 0 0,-1 0 1 0 0,0-1 0 0 0,-3-14-1 0 0,-3-17 0 0 0,2-1-1 0 0,1-58 1 0 0,5-68 144 0 0,-3 156-140 0 0,1 0 1 0 0,-2-1-1 0 0,0 1 1 0 0,-3-13 0 0 0,-3-14 26 0 0,-1 2 40 0 0,7 29-71 0 0,0 0 1 0 0,0 0 0 0 0,1 0-1 0 0,-1-14 1 0 0,0-101-15 0 0,1 112 24 0 0,-1 1 1 0 0,0-1-1 0 0,0 1 1 0 0,-1 0-1 0 0,-7-16 1 0 0,8 22-6 0 0,0 0-1 0 0,0 1 1 0 0,-1-1-1 0 0,1 1 1 0 0,-1-1 0 0 0,0 1-1 0 0,0 0 1 0 0,-7-5 0 0 0,-14-16 56 0 0,-34-76 35 0 0,36 58-71 0 0,17 31-31 0 0,0 0-1 0 0,-4-17 0 0 0,6 17-1 0 0,-1 1-1 0 0,0 0 0 0 0,0 0 0 0 0,-6-9 0 0 0,8 15 0 0 0,0 1 1 0 0,1 0-1 0 0,0-1 1 0 0,0 1-1 0 0,0-1 1 0 0,-1-4-1 0 0,2 5 1 0 0,-1 0 1 0 0,1 0-1 0 0,-1 1 0 0 0,0-1 0 0 0,0 0 0 0 0,0 1 1 0 0,0-1-1 0 0,0 1 0 0 0,0-1 0 0 0,-1 1 1 0 0,1 0-1 0 0,-1-1 0 0 0,0 1 0 0 0,-3-3 0 0 0,3 3-1 0 0,1 1 0 0 0,-1-1 0 0 0,0 0-1 0 0,1 1 1 0 0,-1-1 0 0 0,1 0-1 0 0,0 0 1 0 0,-1 0 0 0 0,1-1 0 0 0,0 1-1 0 0,0 0 1 0 0,1 0 0 0 0,-1 0-1 0 0,0-1 1 0 0,1 1 0 0 0,-1 0 0 0 0,1-1-1 0 0,0-2 1 0 0,-1 2 9 0 0,0-1 1 0 0,-1 0-1 0 0,1 0 1 0 0,-1 1-1 0 0,0-1 0 0 0,0 1 1 0 0,0 0-1 0 0,0-1 1 0 0,0 1-1 0 0,-1 0 0 0 0,-4-4 1 0 0,3 3-7 0 0,0 0-1 0 0,1-1 1 0 0,-1 1 0 0 0,1-1 0 0 0,-3-7-1 0 0,1 2-6 0 0,-1 0 0 0 0,1 0 0 0 0,-14-17-1 0 0,11 17 14 0 0,1-1-1 0 0,-11-20 0 0 0,17 28-8 0 0,-22-42 32 0 0,21 42-25 0 0,0-1 1 0 0,0 0-1 0 0,-1 1 0 0 0,0 0 0 0 0,0 0 0 0 0,0 0 1 0 0,0 0-1 0 0,0 0 0 0 0,-4-3 0 0 0,2 3-4 0 0,0-1 0 0 0,1 0 0 0 0,-1 0 0 0 0,1 0 0 0 0,0 0 0 0 0,1-1 0 0 0,-1 1 0 0 0,-3-7 0 0 0,4 6 0 0 0,0 0 0 0 0,-1 1 0 0 0,0-1 1 0 0,0 0-1 0 0,0 1 0 0 0,0 0 0 0 0,-8-5 0 0 0,-24-23 36 0 0,35 31-27 0 0,-1 0-6 0 0,-1 0 0 0 0,0-1 1 0 0,1 0-1 0 0,-1 1 0 0 0,1-1 0 0 0,0 0 0 0 0,0 0 0 0 0,0-1 0 0 0,-4-3 1 0 0,1 0-2 0 0,-20-12 17 0 0,24 17-24 0 0,0 0 0 0 0,-1 1 0 0 0,1-1 0 0 0,0 0 0 0 0,-1 1 0 0 0,1-1 0 0 0,-1 1 0 0 0,1 0 0 0 0,-1-1 0 0 0,1 1 0 0 0,-1 0 0 0 0,1 0 0 0 0,-1 0 0 0 0,0 0 0 0 0,1 0 0 0 0,-1 1 0 0 0,1-1 0 0 0,-1 0 0 0 0,-1 1 0 0 0,13-14 50 0 0,-3 9-73 0 0,12-1 41 0 0,21-8-11 0 0,-31 10 10 0 0,-5 3-18 0 0,-1 2-2 0 0,12 3 7 0 0,-5-1 5 0 0,-1-1 0 0 0,0 0 0 0 0,1 0-1 0 0,10 0 1 0 0,5 0 7 0 0,-17-1-4 0 0,-1-1 1 0 0,1-1 0 0 0,0 1-1 0 0,0-1 1 0 0,0-1 0 0 0,12-1-1 0 0,6-1 13 0 0,-22 3-16 0 0,1-1-1 0 0,-1 1 0 0 0,1-1 0 0 0,-1 0 0 0 0,0 0 0 0 0,1 0 1 0 0,-1-1-1 0 0,6-2 0 0 0,-8 3 0 0 0,1-1-1 0 0,0 1 0 0 0,-1 0 1 0 0,1 0-1 0 0,0 1 0 0 0,-1-1 0 0 0,1 1 0 0 0,0-1 0 0 0,0 1 1 0 0,0 0-1 0 0,0 0 0 0 0,0 0 0 0 0,5 1 0 0 0,-6-1 17 0 0,0 0-8 0 0,1 0-9 0 0,-1 1 0 0 0,0-1 0 0 0,0 1 0 0 0,0-1 0 0 0,0 1 0 0 0,0 0 0 0 0,0 0 0 0 0,-1-1 0 0 0,1 1 0 0 0,0 1 0 0 0,2 1 0 0 0,-3-3 14 0 0,2 2 9 0 0,24 9-7 0 0,-16-7-20 0 0,1-1 0 0 0,0 0-1 0 0,21 1 1 0 0,21-1 82 0 0,-31 3-81 0 0,-21-5 1 0 0,1 0 46 0 0,126 67 99 0 0,-49-36-136 0 0,-35-11 32 0 0,-2 3-1 0 0,54 37 1 0 0,-73-44-10 0 0,1-1 0 0 0,50 22-1 0 0,-48-24 0 0 0,-21-10-19 0 0,1-1 1 0 0,0 0-1 0 0,11 4 1 0 0,6 1 12 0 0,1 2 1 0 0,-2 0-1 0 0,25 16 0 0 0,11 8 7 0 0,-40-17 8 0 0,-18-15-39 0 0,1 1 0 0 0,0-1 1 0 0,0 0-1 0 0,0-1 1 0 0,0 1-1 0 0,0 0 0 0 0,1-1 1 0 0,-1 1-1 0 0,3 1 1 0 0,8 2-1 0 0,1 0 1 0 0,24 4-1 0 0,-14-3 16 0 0,34 11 31 0 0,20 4 12 0 0,-45-9-38 0 0,-10-3-3 0 0,44 17-14 0 0,-63-25-11 0 0,8 2 12 0 0,-1 1 0 0 0,0 0-1 0 0,0 0 1 0 0,0 1 0 0 0,13 8 0 0 0,-22-12-8 0 0,0 0 0 0 0,0 0 1 0 0,0 0-1 0 0,0 0 0 0 0,0-1 0 0 0,0 1 1 0 0,0-1-1 0 0,0 1 0 0 0,0-1 1 0 0,0 0-1 0 0,0 0 0 0 0,3 0 0 0 0,-3 0 1 0 0,0-1 0 0 0,0 1 0 0 0,0 0 0 0 0,0 1 0 0 0,0-1 0 0 0,-1 0 0 0 0,1 1 0 0 0,0-1 0 0 0,0 1 0 0 0,0-1 0 0 0,-1 1 0 0 0,1 0 0 0 0,3 1 0 0 0,5 5-3 0 0,0-1 1 0 0,1 0-1 0 0,13 5 0 0 0,-16-8 0 0 0,-4-1 5 0 0,1-1-1 0 0,-1 1 1 0 0,1-1 0 0 0,-1-1 0 0 0,1 1 0 0 0,6 0-1 0 0,-7-1 1 0 0,1 0-1 0 0,-1 1 1 0 0,0-1-1 0 0,1 1 1 0 0,-1 0 0 0 0,5 2-1 0 0,0 2 1 0 0,1-1 0 0 0,0 0 1 0 0,0-1-1 0 0,0 0 0 0 0,0-1 0 0 0,0 0 0 0 0,17 1 0 0 0,-18-3 4 0 0,-1 1-1 0 0,1 0 0 0 0,-1 1 1 0 0,1 0-1 0 0,-1 0 0 0 0,0 0 1 0 0,12 7-1 0 0,6-1 12 0 0,-22-7-16 0 0,0 0 0 0 0,0 0 0 0 0,-1 0 0 0 0,1 0 0 0 0,5 4-1 0 0,1-1-1 0 0,-1 0 0 0 0,0-1-1 0 0,1 0 1 0 0,0-1-1 0 0,-1 0 1 0 0,1 0-1 0 0,0-1 1 0 0,0 0-1 0 0,12-1 1 0 0,41 6 4 0 0,-55-5 0 0 0,0 0 0 0 0,0-1-1 0 0,0 0 1 0 0,1-1 0 0 0,-1 1-1 0 0,0-2 1 0 0,-1 1 0 0 0,9-4-1 0 0,-7 3-1 0 0,-7 2 2 0 0,1 0-1 0 0,-1 0 1 0 0,1 0-1 0 0,-1 0 0 0 0,0 0 1 0 0,1 1-1 0 0,-1-1 1 0 0,0 1-1 0 0,1 0 1 0 0,-1-1-1 0 0,3 2 1 0 0,-3-1-3 0 0,0 0-1 0 0,1 0 1 0 0,0 0 0 0 0,-1-1 0 0 0,1 1 0 0 0,-1-1 0 0 0,1 1-1 0 0,0-1 1 0 0,-1 0 0 0 0,5-1 0 0 0,4-1 4 0 0,1 0 0 0 0,-1 1 0 0 0,16 0 0 0 0,-22 2-5 0 0,0-1 0 0 0,0 1 1 0 0,0-1-1 0 0,0 1 0 0 0,0 1 0 0 0,0-1 1 0 0,-1 1-1 0 0,1 0 0 0 0,0 0 0 0 0,4 3 0 0 0,-5-4 0 0 0,-1 1 0 0 0,0-1 0 0 0,0 0 0 0 0,1 0-1 0 0,-1-1 1 0 0,0 1 0 0 0,1-1 0 0 0,-1 1 0 0 0,1-1 0 0 0,-1 0-1 0 0,1-1 1 0 0,-1 1 0 0 0,0 0 0 0 0,6-2 0 0 0,-5 1-7 0 0,-2 1 9 0 0,0 0 0 0 0,1 0-1 0 0,-1 0 1 0 0,0 1 0 0 0,0-1-1 0 0,0 1 1 0 0,0-1 0 0 0,1 1 0 0 0,-1 0-1 0 0,0-1 1 0 0,0 1 0 0 0,2 2 0 0 0,15 3 22 0 0,8-4-33 0 0,16 1 18 0 0,48 8-1 0 0,-38-3-3 0 0,1-3 0 0 0,84-2 0 0 0,-102-3 12 0 0,-20 0-16 0 0,-1 0 1 0 0,-1 0-1 0 0,1-1 0 0 0,0 0 1 0 0,19-5-1 0 0,-28 5-2 0 0,0 0-1 0 0,0 0 1 0 0,0 1 0 0 0,1-1 0 0 0,-1 2-1 0 0,9 0 1 0 0,-8 0 1 0 0,0-1-1 0 0,0 1 1 0 0,0-1-1 0 0,0-1 0 0 0,6 0 1 0 0,110-13 43 0 0,-113 12-40 0 0,-1 1 1 0 0,0 1 0 0 0,16 0 0 0 0,-17 1-3 0 0,0-1 0 0 0,1 0 0 0 0,-1-1 0 0 0,0 0 0 0 0,14-3 0 0 0,-15 2-2 0 0,0 1 1 0 0,0 0 0 0 0,0 0-1 0 0,0 1 1 0 0,0-1 0 0 0,1 1-1 0 0,-1 1 1 0 0,0 0 0 0 0,0 0-1 0 0,10 2 1 0 0,-10-1 3 0 0,1-1-1 0 0,-1-1 1 0 0,1 1 0 0 0,-1-2-1 0 0,1 1 1 0 0,-1-1 0 0 0,1 0-1 0 0,-1 0 1 0 0,0-1 0 0 0,1 0-1 0 0,7-3 1 0 0,20-5-2 0 0,-28 9-1 0 0,0 0-1 0 0,0 1 0 0 0,0 0 1 0 0,13 1-1 0 0,-15-1 2 0 0,0 1-1 0 0,0-1 1 0 0,0 0-1 0 0,0 0 1 0 0,0-1-1 0 0,0 1 1 0 0,0-1-1 0 0,0 0 1 0 0,0 0-1 0 0,8-4 1 0 0,-8 2 0 0 0,1 0-1 0 0,-1 1 1 0 0,0-1 0 0 0,1 1-1 0 0,-1 0 1 0 0,1 1 0 0 0,0-1 0 0 0,0 1-1 0 0,0 0 1 0 0,0 1 0 0 0,-1-1-1 0 0,1 1 1 0 0,0 0 0 0 0,0 1-1 0 0,0-1 1 0 0,7 3 0 0 0,-10-3-1 0 0,1 0 1 0 0,-1 1-1 0 0,1-1 0 0 0,-1-1 1 0 0,1 1-1 0 0,0-1 1 0 0,-1 1-1 0 0,1-1 0 0 0,-1 0 1 0 0,5-2-1 0 0,-5 2 3 0 0,1 0 0 0 0,0 0 0 0 0,-1 0 0 0 0,1 0 0 0 0,0 1 0 0 0,0-1 0 0 0,0 1 0 0 0,5 0 0 0 0,4 1-2 0 0,0-1 1 0 0,-1 0 0 0 0,1-1 0 0 0,21-4-1 0 0,2 0 45 0 0,32-9 28 0 0,-43 10-53 0 0,0 0 1 0 0,0-1-1 0 0,0-2 1 0 0,44-17 0 0 0,65-40 127 0 0,-118 51-119 0 0,-15 12-27 0 0,1-1 0 0 0,-1 1-1 0 0,1 0 1 0 0,-1-1 0 0 0,1 1 0 0 0,-1 0 0 0 0,1 0-1 0 0,0 0 1 0 0,0 0 0 0 0,0 0 0 0 0,0 1 0 0 0,0-1-1 0 0,-1 0 1 0 0,5 0 0 0 0,-2 0 2 0 0,0 0 0 0 0,0 0 0 0 0,0 0 0 0 0,0-1 0 0 0,0 0 0 0 0,0 0 0 0 0,0 0-1 0 0,0 0 1 0 0,0 0 0 0 0,3-4 0 0 0,34-31 144 0 0,-31 27-115 0 0,1 1 0 0 0,22-13 0 0 0,6-5-39 0 0,6-5 18 0 0,12-10 37 0 0,40-41 18 0 0,-56 37-47 0 0,-26 34-31 0 0,-10 9 18 0 0,0-1-1 0 0,0 1 1 0 0,-1-1 0 0 0,1-1-1 0 0,-1 1 1 0 0,0-1-1 0 0,0 1 1 0 0,6-11 0 0 0,14-20 4 0 0,-23 33-6 0 0,3-7 2 0 0,1 1 0 0 0,1 0 0 0 0,-1 0 0 0 0,1 1 0 0 0,0-1-1 0 0,1 1 1 0 0,13-11 0 0 0,-17 16-3 0 0,-1-1-1 0 0,1 1 1 0 0,-1-1 0 0 0,1 0-1 0 0,-1 0 1 0 0,0 0 0 0 0,2-5-1 0 0,14-17-9 0 0,-16 23 10 0 0,-1 0 0 0 0,0 0-1 0 0,0 0 1 0 0,0 0 0 0 0,0 0 0 0 0,0 0-1 0 0,0 0 1 0 0,0 0 0 0 0,0-1 0 0 0,-1 1-1 0 0,1-3 1 0 0,-1 2-1 0 0,1 0 0 0 0,-1 1 0 0 0,1-1 0 0 0,0 0 0 0 0,0 1-1 0 0,0-1 1 0 0,0 1 0 0 0,3-5 0 0 0,-2 5 0 0 0,11-14 17 0 0,-1 0 1 0 0,19-33-1 0 0,-25 37-32 0 0,-4 7 9 0 0,1-1 0 0 0,-1 1 0 0 0,1 0 0 0 0,0 0 0 0 0,1 0-1 0 0,-1 0 1 0 0,1 0 0 0 0,0 1 0 0 0,9-8 0 0 0,-11 9 4 0 0,0 1 1 0 0,1 0-1 0 0,-1-1 0 0 0,0 0 1 0 0,0 1-1 0 0,-1-1 0 0 0,1 0 1 0 0,-1 0-1 0 0,1 0 0 0 0,-1 0 1 0 0,0 0-1 0 0,0 0 0 0 0,1-5 1 0 0,-1 3-2 0 0,1 0 0 0 0,0 0 0 0 0,0 0 1 0 0,4-7-1 0 0,1 0 6 0 0,-1-1-1 0 0,0 1 1 0 0,-1-2 0 0 0,7-23 0 0 0,9-25 13 0 0,55-93 10 0 0,-53 104-32 0 0,5-8 9 0 0,7-8 5 0 0,-20 36 4 0 0,25-36 0 0 0,-36 61-15 0 0,-1-1 0 0 0,0 1 0 0 0,5-13 0 0 0,8-17-23 0 0,-5 16 39 0 0,15-33 1 0 0,-18 34-31 0 0,1 1 0 0 0,12-19-1 0 0,-11 20 16 0 0,0-1 0 0 0,-1 1 0 0 0,-1-2 0 0 0,11-34 0 0 0,-16 46 3 0 0,0 0 0 0 0,0 0 1 0 0,1 1-1 0 0,-1-1 0 0 0,2 1 0 0 0,6-9 1 0 0,-4 7 1 0 0,-1-1 0 0 0,8-15 1 0 0,-1-18-16 0 0,-11 35 2 0 0,0 0 1 0 0,0 0 0 0 0,1 0-1 0 0,0 0 1 0 0,5-10 0 0 0,20-26 37 0 0,-25 40-34 0 0,-1-1 0 0 0,0 0 0 0 0,0 0 0 0 0,0 1 0 0 0,2-9 1 0 0,-3 8-1 0 0,1 0 0 0 0,0 0 0 0 0,-1 0 1 0 0,1 0-1 0 0,4-5 0 0 0,4-4 4 0 0,-1-1-1 0 0,8-16 1 0 0,-9 15 1 0 0,0 1 0 0 0,12-15 1 0 0,-15 22 2 0 0,0 1 1 0 0,-1-2-1 0 0,1 1 1 0 0,-2 0-1 0 0,1-1 1 0 0,3-10-1 0 0,-6 16-7 0 0,-1 0 0 0 0,1 0 1 0 0,0 0-1 0 0,0 0 0 0 0,0 0 0 0 0,1 0 0 0 0,-1 0 0 0 0,0 1 0 0 0,1-1 1 0 0,-1 0-1 0 0,1 1 0 0 0,0-1 0 0 0,2-1 0 0 0,-3 2 0 0 0,0 0 0 0 0,0 0 0 0 0,0-1 0 0 0,0 1 1 0 0,0 0-1 0 0,0 0 0 0 0,0-1 0 0 0,0 1 0 0 0,-1 0 0 0 0,1-1 0 0 0,-1 1 0 0 0,1-1 0 0 0,-1 1 0 0 0,0-1 0 0 0,1 1 0 0 0,-1-1 0 0 0,0-2 1 0 0,0 2 1 0 0,0 1 0 0 0,1-1 0 0 0,-1 0 0 0 0,0 0 1 0 0,1 1-1 0 0,-1-1 0 0 0,1 0 0 0 0,0 1 0 0 0,-1-1 1 0 0,1 0-1 0 0,0 1 0 0 0,0-1 0 0 0,0 1 0 0 0,2-2 0 0 0,3-4-1 0 0,0 0-1 0 0,0-1 1 0 0,-1 1-1 0 0,1-1 0 0 0,-2 0 1 0 0,1 0-1 0 0,-1-1 1 0 0,5-16-1 0 0,-3 12 4 0 0,-1 0 1 0 0,1 0-1 0 0,9-14 1 0 0,66-108-22 0 0,-58 92 29 0 0,1 1 1 0 0,45-56 0 0 0,-54 82-15 0 0,0 1 0 0 0,22-17 0 0 0,12-11-7 0 0,-36 30 4 0 0,28-19-1 0 0,-36 29 7 0 0,52-52 9 0 0,-51 49-5 0 0,1 0 1 0 0,-1-1-1 0 0,-1 1 0 0 0,11-16 0 0 0,3-4-18 0 0,-1 13 14 0 0,-16 13 3 0 0,0-1 0 0 0,0-1 0 0 0,0 1 0 0 0,0 0 0 0 0,0 0 0 0 0,0-1 1 0 0,-1 1-1 0 0,4-4 0 0 0,-1 0 0 0 0,1 1-1 0 0,0 0 1 0 0,0 0 0 0 0,0 0 0 0 0,6-4-1 0 0,20-15-2 0 0,44-37-9 0 0,-68 55 8 0 0,0 0 1 0 0,0 0 0 0 0,0 0-1 0 0,0 1 1 0 0,13-5 0 0 0,22-15-1 0 0,19-13 9 0 0,-22 21-8 0 0,-12 6 19 0 0,-22 7-22 0 0,1 0 0 0 0,-1 1 0 0 0,1 0 1 0 0,0 0-1 0 0,0 0 0 0 0,7 0 1 0 0,2-1-6 0 0,126-39 1 0 0,-103 29 8 0 0,-13 4 8 0 0,0 1 1 0 0,38-7 0 0 0,130-25 79 0 0,-50 28 30 0 0,-6 1-87 0 0,-98 3 34 0 0,-38 8-47 0 0,30 0 161 0 0,-25 0-914 0 0,3-1 2530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19.100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385 8583 1880 0 0,'-1'0'3973'0'0,"-3"-3"-3477"0"0,-3-2-347 0 0,3-2 207 0 0,4 6-290 0 0,0-1 0 0 0,0 1 0 0 0,0 0-1 0 0,1 0 1 0 0,-1-1 0 0 0,0 1 0 0 0,1 0 0 0 0,-1 0 0 0 0,1 0 0 0 0,0-1 0 0 0,-1 1 0 0 0,1 0-1 0 0,1-2 1 0 0,0 1 179 0 0,-1 0-1 0 0,0 0 0 0 0,0 0 0 0 0,0 0 0 0 0,0 0 1 0 0,0-1-1 0 0,-1 1 0 0 0,1 0 0 0 0,0 0 1 0 0,-1-4-1 0 0,5-19 1998 0 0,-3 18-2357 0 0,0 1 292 0 0,-1 0 1 0 0,1-1-1 0 0,-1 1 0 0 0,0-1 1 0 0,0 0-1 0 0,-1 1 0 0 0,0-1 1 0 0,0 1-1 0 0,-1-1 0 0 0,1 0 1 0 0,-3-8-1 0 0,0 7-51 0 0,2 1 1 0 0,-1-1-1 0 0,1 0 1 0 0,0 0-1 0 0,1 0 0 0 0,0-1 1 0 0,0 1-1 0 0,1 0 1 0 0,0 0-1 0 0,3-12 0 0 0,1-26 99 0 0,1 10-139 0 0,-4 28-72 0 0,-1 0 0 0 0,0 1-1 0 0,0-1 1 0 0,-1-15 0 0 0,-2 10 27 0 0,1 0 1 0 0,1-1 0 0 0,0 1 0 0 0,1 0-1 0 0,3-17 1 0 0,-3 19 20 0 0,0 0 0 0 0,-1-22-1 0 0,0 0 144 0 0,2 5-125 0 0,-1-8 37 0 0,3 0 1 0 0,7-38-1 0 0,-2 19-58 0 0,-6 36-44 0 0,0 0 1 0 0,8-25-1 0 0,-6 22-7 0 0,0 0 1 0 0,3-27-1 0 0,-3 13-8 0 0,0-40 95 0 0,-2 20-36 0 0,2-60 14 0 0,-3 75-70 0 0,-3 30 15 0 0,1-1 1 0 0,1 0 0 0 0,3-15 0 0 0,18-110 85 0 0,-20 126-89 0 0,-1-1 1 0 0,-1 1 0 0 0,0-1 0 0 0,-1 1 0 0 0,0-1-1 0 0,-3-13 1 0 0,1 9 6 0 0,1 0 0 0 0,1-25 0 0 0,6-150 18 0 0,-10 148-52 0 0,4 36 12 0 0,0 0 0 0 0,0-1 0 0 0,0 1 1 0 0,1 0-1 0 0,0-9 0 0 0,6-11 17 0 0,-5 20-15 0 0,1 0-1 0 0,-1 0 1 0 0,0 0-1 0 0,-1 0 1 0 0,1-1-1 0 0,-2-9 1 0 0,-3-41 49 0 0,2 49-50 0 0,2 1 0 0 0,0-1 1 0 0,0 1-1 0 0,0-1 0 0 0,2-9 0 0 0,-1 9 4 0 0,0-1 0 0 0,0 0 0 0 0,-2-18-1 0 0,-9-105 58 0 0,5 1-46 0 0,5 119-12 0 0,-1-138 1 0 0,1 137 1 0 0,-9-163 64 0 0,-8-216-49 0 0,17 358-14 0 0,-3-75 5 0 0,-2-35 37 0 0,4 59-59 0 0,-5-190 44 0 0,7 222-16 0 0,1 31 5 0 0,-2 0-1 0 0,-3-31 1 0 0,2 36-12 0 0,1-35 0 0 0,1 39-4 0 0,-1-1 0 0 0,-1 1 0 0 0,0-1 0 0 0,-3-17 0 0 0,-4-3-8 0 0,1-1-1 0 0,2-1 1 0 0,2 1 0 0 0,1 0-1 0 0,2-1 1 0 0,1 0 0 0 0,2 1-1 0 0,10-50 1 0 0,-8 55 23 0 0,-2-1 0 0 0,-1-54-1 0 0,-1 12-39 0 0,1 56 17 0 0,-1 13 5 0 0,-1-1-1 0 0,1 0 0 0 0,-1 1 0 0 0,-1-9 1 0 0,0 0 0 0 0,0 1 1 0 0,2-1-1 0 0,-1 0 1 0 0,2 1-1 0 0,0-1 1 0 0,7-24-1 0 0,-4 18-14 0 0,-1-1-1 0 0,1-24 1 0 0,7-228 102 0 0,-11 213-99 0 0,-2 40 14 0 0,1 1-1 0 0,1-1 1 0 0,1 0 0 0 0,5-23-1 0 0,-6 34-8 0 0,0 0 0 0 0,0-1 0 0 0,-1 1 0 0 0,0 0 0 0 0,0-1 0 0 0,-1 1 0 0 0,-3-13 0 0 0,-1-23 16 0 0,4 22-11 0 0,-12-180 78 0 0,9 147-102 0 0,4-72 0 0 0,1 47 21 0 0,4 41 8 0 0,-3 32 1 0 0,-1 0-1 0 0,0 0 1 0 0,0 0-1 0 0,-1-1 1 0 0,-1-8-1 0 0,-39-308-1 0 0,36 284 8 0 0,2 1-1 0 0,4-44 1 0 0,-1-11-43 0 0,-3 49 12 0 0,3 1 1 0 0,11-84-1 0 0,-9 110 27 0 0,-1 0 1 0 0,-1 0-1 0 0,-2-36 0 0 0,-14-57 38 0 0,2 17-82 0 0,8 39 36 0 0,-13-180 17 0 0,12 69-68 0 0,4 145 41 0 0,-1 0 0 0 0,-7-22 0 0 0,-3-26-4 0 0,-8-121-96 0 0,10 38 27 0 0,6 101 10 0 0,5 38 35 0 0,-1 1 0 0 0,-1-1 0 0 0,0 0 0 0 0,-6-18 0 0 0,6 21-90 0 0,-1-1 0 0 0,2 0 1 0 0,0 0-1 0 0,0-16 0 0 0,1 30 115 0 0,0-1 0 0 0,0 0 1 0 0,-1 1-1 0 0,1-1 0 0 0,-1 0 0 0 0,1 0 1 0 0,-1 0-1 0 0,1 1 0 0 0,-1-1 0 0 0,0 0 1 0 0,1 0-1 0 0,-3 2 0 0 0,0 2-17 0 0,-40 74-91 0 0,5-9 28 0 0,-44 114 62 0 0,34-83 64 0 0,-2-2-21 0 0,45-86-25 0 0,3-5 20 0 0,-1 0 0 0 0,0 0 1 0 0,-1 0-1 0 0,1-1 0 0 0,-1 0 0 0 0,-1 0 1 0 0,1 0-1 0 0,-1 0 0 0 0,-9 9 0 0 0,45-81 397 0 0,-23 42-398 0 0,2 0 0 0 0,18-34 0 0 0,43-39-59 0 0,-45 50 79 0 0,24-37-6 0 0,-38 64-34 0 0,0 0 0 0 0,11-29-1 0 0,5-10 46 0 0,16-36-15 0 0,-42 89-15 0 0,1 0 0 0 0,-1 0 1 0 0,0 0-1 0 0,0 0 0 0 0,1-8 0 0 0,-3 13 118 0 0,-1-6-12 0 0,2 5-43 0 0,0 5 32 0 0,9 32-80 0 0,-7-20-12 0 0,1-1 0 0 0,1 1 0 0 0,12 24 1 0 0,1-7 88 0 0,39 50 1 0 0,-50-73-90 0 0,-1 0 0 0 0,8 16 1 0 0,11 18 5 0 0,54 66 51 0 0,-78-109-63 0 0,-1 0 1 0 0,0-1-1 0 0,1 1 1 0 0,-1 0-1 0 0,0-1 1 0 0,0 1-1 0 0,0 0 0 0 0,1-1 1 0 0,-1 1-1 0 0,0 0 1 0 0,0 0-1 0 0,0-1 1 0 0,0 1-1 0 0,0 0 1 0 0,0 0-1 0 0,0-1 1 0 0,-1 2-1 0 0,1-2 2 0 0,0 1 0 0 0,0 0 0 0 0,0-1 0 0 0,0 1 0 0 0,0-1 0 0 0,0 1 0 0 0,0 0-1 0 0,0-1 1 0 0,0 1 0 0 0,0-1 0 0 0,0 1 0 0 0,0-1 0 0 0,0 1 0 0 0,0 0 0 0 0,1-1 0 0 0,-1 1 0 0 0,0-1 0 0 0,0 1 0 0 0,1-1-1 0 0,-1 1 1 0 0,0-1 0 0 0,1 1 0 0 0,-1-1 0 0 0,1 1 0 0 0,-1-1 0 0 0,0 0 0 0 0,2 1 0 0 0,7 5 11 0 0,5 3 4 0 0,-14-9-18 0 0,-1 0 0 0 0,1 0 1 0 0,0 0-1 0 0,0 0 0 0 0,0 0 0 0 0,0 0 1 0 0,0 0-1 0 0,0 0 0 0 0,-1 0 0 0 0,1 0 1 0 0,0 0-1 0 0,0 0 0 0 0,0 0 0 0 0,0 0 1 0 0,0 0-1 0 0,0 0 0 0 0,-1 0 0 0 0,1 0 1 0 0,0 0-1 0 0,0 0 0 0 0,0 0 0 0 0,0 1 1 0 0,0-1-1 0 0,0 0 0 0 0,0 0 0 0 0,-1 0 0 0 0,1 0 1 0 0,0 0-1 0 0,0 0 0 0 0,0 0 0 0 0,0 0 1 0 0,0 0-1 0 0,0 1 0 0 0,0-1 0 0 0,0 0 1 0 0,0 0-1 0 0,0 0 0 0 0,0 0 0 0 0,0 0 1 0 0,0 0-1 0 0,0 0 0 0 0,0 1 0 0 0,0-1 1 0 0,-1 0-1 0 0,1 0 0 0 0,0 0 0 0 0,0 0 1 0 0,0 0-1 0 0,1 0 0 0 0,-1 1 0 0 0,0-1 1 0 0,0 0-1 0 0,0 0 0 0 0,0 0 0 0 0,0 0 0 0 0,0 0 1 0 0,0 0-1 0 0,0 1 0 0 0,0-1 0 0 0,22 17 44 0 0,-20-16 39 0 0,-6 27 78 0 0,4-25-141 0 0,0 0 0 0 0,0-1 0 0 0,0 1-1 0 0,0 0 1 0 0,-1-1 0 0 0,1 1 0 0 0,-1 0-1 0 0,0-1 1 0 0,0 1 0 0 0,0-1 0 0 0,0 1-1 0 0,-3 3 1 0 0,-21 29-445 0 0,13-20-367 0 0,-8 5-2743 0 0,13-12 1280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2.479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9 65 6257 0 0,'-1'-2'202'0'0,"0"1"0"0"0,0-1 0 0 0,0 1 0 0 0,0-1 0 0 0,1 0-1 0 0,-1 1 1 0 0,0-1 0 0 0,1 1 0 0 0,-1-1 0 0 0,1 0 0 0 0,0 0 0 0 0,0 1-1 0 0,-1-1 1 0 0,1 0 0 0 0,0 0 0 0 0,1 1 0 0 0,-1-4 0 0 0,2 2 163 0 0,-1 0 1 0 0,1 0 0 0 0,-1 0-1 0 0,1 0 1 0 0,0 1 0 0 0,0-1-1 0 0,4-4 1 0 0,-5 7-286 0 0,0-1 0 0 0,1 0 0 0 0,-1 1 0 0 0,0-1 1 0 0,0 1-1 0 0,0 0 0 0 0,1-1 0 0 0,-1 1 0 0 0,0 0 0 0 0,1 0 0 0 0,-1 0 0 0 0,0 0 0 0 0,1 0 0 0 0,-1 0 1 0 0,0 0-1 0 0,1 0 0 0 0,-1 0 0 0 0,0 1 0 0 0,0-1 0 0 0,1 0 0 0 0,-1 1 0 0 0,0-1 0 0 0,0 1 0 0 0,0 0 1 0 0,1-1-1 0 0,-1 1 0 0 0,0 0 0 0 0,1 1 0 0 0,11 4 223 0 0,14 1-19 0 0,0-1-10 0 0,0 2-1 0 0,35 15 1 0 0,-53-18-197 0 0,0-1 0 0 0,-1 1 0 0 0,1 1 0 0 0,-1 0 0 0 0,-1 0 0 0 0,1 1 0 0 0,-1-1 0 0 0,0 2 0 0 0,0-1 0 0 0,7 11 0 0 0,-9-10 69 0 0,0-2 0 0 0,1 1-1 0 0,0-1 1 0 0,7 7 0 0 0,-12-12-117 0 0,0 0 0 0 0,0 0 1 0 0,0 0-1 0 0,-1 0 1 0 0,1 0-1 0 0,0 1 1 0 0,0-1-1 0 0,-1 0 1 0 0,1 1-1 0 0,-1-1 1 0 0,1 0-1 0 0,-1 1 0 0 0,1-1 1 0 0,-1 1-1 0 0,0-1 1 0 0,0 0-1 0 0,0 1 1 0 0,0-1-1 0 0,0 1 1 0 0,0-1-1 0 0,0 1 1 0 0,-1 1-1 0 0,1 5 163 0 0,0-7-64 0 0,-1 1-97 0 0,-1 1 0 0 0,1-1 1 0 0,0 1-1 0 0,0 0 0 0 0,0-1 0 0 0,1 1 0 0 0,-2 4 0 0 0,1-1 44 0 0,0-5-61 0 0,1 1 1 0 0,-1 0-1 0 0,0 0 0 0 0,0 0 0 0 0,0 0 0 0 0,0 0 1 0 0,0-1-1 0 0,0 1 0 0 0,-1 0 0 0 0,1-1 1 0 0,-1 1-1 0 0,1-1 0 0 0,-1 0 0 0 0,1 1 0 0 0,-1-1 1 0 0,0 0-1 0 0,0 0 0 0 0,1 0 0 0 0,-1 0 1 0 0,0 0-1 0 0,0-1 0 0 0,-3 2 0 0 0,-6 2-39 0 0,-2 2-156 0 0,2-1-1293 0 0,0 0 1 0 0,1 0-1 0 0,0 1 1 0 0,-17 12-1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0.709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49 6 3665 0 0,'-44'-6'11386'0'0,"40"166"-10683"0"0,6-125-614 0 0,12 62 0 0 0,-7-54-19 0 0,-6-37-65 0 0,0-1 1 0 0,1 0-1 0 0,0 0 1 0 0,0-1-1 0 0,0 1 0 0 0,0 0 1 0 0,1-1-1 0 0,3 6 0 0 0,7 11 118 0 0,-12-20-116 0 0,0 0 1 0 0,0 1-1 0 0,0-1 0 0 0,0 0 1 0 0,0 0-1 0 0,0 0 0 0 0,0 0 1 0 0,1 0-1 0 0,-1 0 1 0 0,0-1-1 0 0,0 1 0 0 0,1 0 1 0 0,-1 0-1 0 0,1-1 0 0 0,-1 1 1 0 0,1-1-1 0 0,-1 0 1 0 0,1 1-1 0 0,-1-1 0 0 0,1 0 1 0 0,1 0-1 0 0,38-1 169 0 0,-24 0-146 0 0,-13 1-23 0 0,1-1 1 0 0,-1 0-1 0 0,0 0 1 0 0,1 0-1 0 0,-1 0 1 0 0,0 0-1 0 0,0-1 1 0 0,0 0-1 0 0,0 0 1 0 0,6-4-1 0 0,-4 3 2 0 0,-1 0-1 0 0,0 0 0 0 0,1 1 0 0 0,0-1 1 0 0,8-1-1 0 0,-14 4-8 0 0,4 0 3 0 0,0-1-1 0 0,0 0 1 0 0,-1 0 0 0 0,1 0 0 0 0,0 0-1 0 0,0-1 1 0 0,-1 1 0 0 0,1-1 0 0 0,-1 0-1 0 0,1 0 1 0 0,-1 0 0 0 0,0-1 0 0 0,0 1-1 0 0,3-4 1 0 0,-1 0 11 0 0,1 1 1 0 0,0-1-1 0 0,-1 1 0 0 0,14-8 0 0 0,-11 8-7 0 0,-1-1-1 0 0,0 1 1 0 0,0-1 0 0 0,10-13-1 0 0,15-17 85 0 0,-24 28-64 0 0,0-1-1 0 0,-1 1 1 0 0,0-1 0 0 0,0 0 0 0 0,-1-1 0 0 0,0 0 0 0 0,7-17 1223 0 0,-15 27-1224 0 0,-5 9 21 0 0,2 1-42 0 0,0 0 1 0 0,1 0-1 0 0,0 0 1 0 0,1 0-1 0 0,0 1 1 0 0,1-1-1 0 0,0 1 1 0 0,-2 20-1 0 0,3 224 146 0 0,-4-196-126 0 0,-3-1 0 0 0,-18 69 0 0 0,7-36 1 0 0,-9 6 19 0 0,11-40 6 0 0,11-40-25 0 0,-1-1-1 0 0,0 0 0 0 0,-12 20 1 0 0,17-35-20 0 0,1 1 0 0 0,0-1 0 0 0,0 1-1 0 0,-1-1 1 0 0,1 1 0 0 0,-1-1 0 0 0,0 0 0 0 0,1 0 0 0 0,-1 0 0 0 0,0 0 0 0 0,1 0 0 0 0,-1 0 0 0 0,0-1 0 0 0,0 1 0 0 0,0 0 0 0 0,0-1 0 0 0,0 1 0 0 0,0-1 0 0 0,0 0 0 0 0,0 0-1 0 0,1 0 1 0 0,-1 0 0 0 0,0 0 0 0 0,0 0 0 0 0,0 0 0 0 0,0-1 0 0 0,0 1 0 0 0,0-1 0 0 0,0 1 0 0 0,0-1 0 0 0,0 0 0 0 0,1 0 0 0 0,-1 0 0 0 0,0 0 0 0 0,0 0 0 0 0,1 0 0 0 0,-1 0-1 0 0,1 0 1 0 0,-1-1 0 0 0,1 1 0 0 0,0-1 0 0 0,-1 1 0 0 0,0-3 0 0 0,-29-41 63 0 0,16 22-53 0 0,10 16-12 0 0,1 0-1 0 0,0 0 1 0 0,0 0-1 0 0,-3-9 1 0 0,6 13-2 0 0,-3-6 17 0 0,1-1 1 0 0,0 1-1 0 0,1 0 1 0 0,0-1-1 0 0,-1-11 0 0 0,3 19-5 0 0,0 1-1 0 0,0-1 0 0 0,0 1 0 0 0,-1-1 1 0 0,1 1-1 0 0,0-1 0 0 0,-1 1 0 0 0,0-1 0 0 0,1 1 1 0 0,-1 0-1 0 0,-1-3 0 0 0,-3-11 202 0 0,5 14-210 0 0,0 0-1 0 0,0 0 1 0 0,1-1 0 0 0,-1 1 0 0 0,1 0-1 0 0,-1 0 1 0 0,0 0 0 0 0,1 0 0 0 0,0 0 0 0 0,-1 0-1 0 0,1 0 1 0 0,0 0 0 0 0,-1 0 0 0 0,1 1-1 0 0,0-1 1 0 0,0 0 0 0 0,1-1 0 0 0,20-13 36 0 0,-5 4-1 0 0,-9 5-20 0 0,0 1-1 0 0,0 0 1 0 0,0 1 0 0 0,1 0 0 0 0,0 0 0 0 0,0 1 0 0 0,17-4 0 0 0,14-6 10 0 0,-20 5-100 0 0,4-2-484 0 0,0 1 0 0 0,1 1-1 0 0,35-6 1 0 0,-39 11-1719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3.215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10 88 3609 0 0,'-1'-1'212'0'0,"0"0"0"0"0,0 0 0 0 0,1 0 1 0 0,-1 0-1 0 0,0 0 0 0 0,0 0 0 0 0,1-1 1 0 0,-1 1-1 0 0,1 0 0 0 0,-1 0 0 0 0,1-1 1 0 0,-1 1-1 0 0,1 0 0 0 0,0 0 0 0 0,0-1 1 0 0,-1 1-1 0 0,1-1 0 0 0,0 1 0 0 0,0 0 1 0 0,0-1-1 0 0,1 1 0 0 0,-1 0 0 0 0,0-1 0 0 0,0 1 1 0 0,2-2-1 0 0,-1 1 58 0 0,0-1 0 0 0,0 1 0 0 0,0 0-1 0 0,1 0 1 0 0,-1-1 0 0 0,1 1 0 0 0,-1 1 0 0 0,1-1 0 0 0,0 0 0 0 0,0 0-1 0 0,4-2 1 0 0,6-5 851 0 0,-11 8-959 0 0,1-1-1 0 0,0 1 0 0 0,0 0 0 0 0,-1 0 0 0 0,1-1 0 0 0,0 1 0 0 0,0 1 0 0 0,0-1 0 0 0,1 0 0 0 0,-1 1 0 0 0,0-1 1 0 0,3 0-1 0 0,21 0 321 0 0,-17 2-387 0 0,-7 0-12 0 0,-7-5-13 0 0,10 3-18 0 0,9 4 0 0 0,15 9 8 0 0,-18-8-21 0 0,16 7 44 0 0,-8-3-23 0 0,1-1 0 0 0,33 7 0 0 0,-44-14-55 0 0,-1 0-1 0 0,1 0 1 0 0,0-1-1 0 0,0 0 1 0 0,0-1-1 0 0,0 1 1 0 0,-1-2 0 0 0,16-5-1 0 0,-8 3-268 0 0,16-10-1050 0 0,-4 2-4211 0 0,-12 7 3436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4.246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56 31 2361 0 0,'-2'-1'194'0'0,"0"0"1"0"0,0-1-1 0 0,0 1 1 0 0,0-1-1 0 0,-11-21 10881 0 0,12 23-11021 0 0,1 0 0 0 0,-1 0 0 0 0,0 0-1 0 0,1 0 1 0 0,-1 1 0 0 0,0-1 0 0 0,1 0 0 0 0,-1 1-1 0 0,0-1 1 0 0,1 0 0 0 0,-1 1 0 0 0,0-1-1 0 0,1 1 1 0 0,-1-1 0 0 0,1 1 0 0 0,-1-1 0 0 0,1 1-1 0 0,-1-1 1 0 0,1 1 0 0 0,0-1 0 0 0,-1 1-1 0 0,1 0 1 0 0,-1-1 0 0 0,1 2 0 0 0,-3 3-10 0 0,1 0-1 0 0,-1 0 1 0 0,1 0 0 0 0,0 0 0 0 0,1 0 0 0 0,-1 1 0 0 0,1-1 0 0 0,0 1 0 0 0,0-1 0 0 0,1 7-1 0 0,0 16 157 0 0,1 1 0 0 0,7 42 0 0 0,-6-61-159 0 0,1 0 1 0 0,-1 0 0 0 0,2 0-1 0 0,-1-1 1 0 0,1 1 0 0 0,1-1-1 0 0,0 0 1 0 0,0 0 0 0 0,1-1-1 0 0,9 13 1 0 0,-12-18-19 0 0,0-1 1 0 0,1 1-1 0 0,-1-1 0 0 0,0 0 0 0 0,1 1 1 0 0,0-1-1 0 0,-1-1 0 0 0,1 1 1 0 0,0-1-1 0 0,0 1 0 0 0,0-1 0 0 0,0 0 1 0 0,0 0-1 0 0,0-1 0 0 0,0 1 0 0 0,1-1 1 0 0,-1 0-1 0 0,0 0 0 0 0,0-1 1 0 0,5 0-1 0 0,-1 0 6 0 0,0-1 0 0 0,-1 0-1 0 0,1 0 1 0 0,-1 0 0 0 0,1-1 0 0 0,-1-1 0 0 0,0 1 0 0 0,0-1 0 0 0,10-8 0 0 0,-13 10-10 0 0,-1-2 1 0 0,0 1-1 0 0,-1 0 1 0 0,1 0 0 0 0,-1-1-1 0 0,4-5 1 0 0,-4 6-2 0 0,0-1-1 0 0,1 0 1 0 0,-1 0 0 0 0,1 1 0 0 0,0 0-1 0 0,4-5 1 0 0,-6 8-18 0 0,3-3 13 0 0,-1 1 1 0 0,1-1-1 0 0,-1 0 0 0 0,1-1 1 0 0,-1 1-1 0 0,0-1 0 0 0,-1 1 1 0 0,1-1-1 0 0,3-5 0 0 0,3-9 51 0 0,-8 17-59 0 0,0 0 0 0 0,0-1-1 0 0,0 1 1 0 0,0-1 0 0 0,0 1 0 0 0,0-1-1 0 0,-1 1 1 0 0,1-1 0 0 0,0 0 0 0 0,-1 1-1 0 0,0-1 1 0 0,1 0 0 0 0,-1 1 0 0 0,0-1-1 0 0,0 0 1 0 0,0 0 0 0 0,0-1 0 0 0,0 1-1 0 0,0 1 1 0 0,0-1-1 0 0,0 0 1 0 0,0 1-1 0 0,1-1 1 0 0,-1 1-1 0 0,0-1 1 0 0,1 0 0 0 0,-1 1-1 0 0,1-1 1 0 0,0 1-1 0 0,0 0 1 0 0,-1-1-1 0 0,3-2 1 0 0,-2 3-5 0 0,0-1 1 0 0,0 1-1 0 0,0-1 1 0 0,0 0 0 0 0,0 0-1 0 0,-1 0 1 0 0,1 1-1 0 0,0-1 1 0 0,-1 0-1 0 0,0 0 1 0 0,1-3-1 0 0,-1 4 6 0 0,0 1-1 0 0,0 0 0 0 0,0-1 1 0 0,0 1-1 0 0,0-1 0 0 0,0 1 1 0 0,0-1-1 0 0,0 1 0 0 0,0 0 1 0 0,0-1-1 0 0,0 1 0 0 0,0-1 1 0 0,0 1-1 0 0,0-1 0 0 0,1 1 1 0 0,-1 0-1 0 0,0-1 0 0 0,0 1 1 0 0,0-1-1 0 0,1 1 0 0 0,-1 0 1 0 0,0-1-1 0 0,1 1 0 0 0,-1 0 1 0 0,0 0-1 0 0,1-1 0 0 0,8 5 445 0 0,-8-3-435 0 0,0 1 0 0 0,0-1-1 0 0,0 0 1 0 0,0 1 0 0 0,0-1 0 0 0,0 1-1 0 0,0-1 1 0 0,-1 1 0 0 0,1-1 0 0 0,0 1-1 0 0,-1-1 1 0 0,1 1 0 0 0,-1 0-1 0 0,1 1 1 0 0,-5 24 49 0 0,2-21-51 0 0,1 1 0 0 0,1 0 0 0 0,-1 0 0 0 0,1 0-1 0 0,0 0 1 0 0,0 0 0 0 0,3 11 0 0 0,1 0 7 0 0,-1 1-1 0 0,-1-1 1 0 0,-1 1 0 0 0,-1 30 0 0 0,-15 75 65 0 0,12-107-64 0 0,-2 25 19 0 0,4-29-25 0 0,-1 1 0 0 0,0 0 0 0 0,-1-1 0 0 0,0 1 0 0 0,-1-1-1 0 0,-8 18 1 0 0,-7 11 49 0 0,13-25-44 0 0,-15 23 0 0 0,18-34 27 0 0,0-1-1 0 0,-1 0 1 0 0,0 0-1 0 0,0-1 1 0 0,0 1-1 0 0,-1-1 1 0 0,0 0-1 0 0,-6 5 1 0 0,9-8-22 0 0,0 0 1 0 0,0-1-1 0 0,-1 1 0 0 0,1 0 1 0 0,0-1-1 0 0,0 1 0 0 0,-1-1 0 0 0,1 0 1 0 0,0 0-1 0 0,-1 0 0 0 0,1 0 1 0 0,0 0-1 0 0,-1 0 0 0 0,1-1 0 0 0,0 1 1 0 0,-1-1-1 0 0,-1 0 0 0 0,-4-2 24 0 0,0 1-1 0 0,1-2 1 0 0,-11-5 0 0 0,9 4-63 0 0,1-1 1 0 0,0 0 0 0 0,1-1 0 0 0,0 0 0 0 0,-8-8 0 0 0,0-1-671 0 0,14 15 221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4.737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24 0 4945 0 0,'0'0'12728'0'0,"-1"21"-11498"0"0,-3 6-1142 0 0,2 1 1 0 0,1 29-1 0 0,2-14-12 0 0,-2 0 1 0 0,-9 55-1 0 0,5-60 17 0 0,5-31-135 0 0,-1 4 24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5.884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0 54 2769 0 0,'3'-5'7040'0'0,"4"-5"-4066"0"0,-7 9-2829 0 0,1 1 1 0 0,0-1-1 0 0,-1 0 1 0 0,1 1-1 0 0,0-1 1 0 0,0 0-1 0 0,-1 1 0 0 0,1-1 1 0 0,0 1-1 0 0,0 0 1 0 0,0-1-1 0 0,0 1 1 0 0,0 0-1 0 0,-1-1 1 0 0,3 1-1 0 0,24 5 1075 0 0,-16-2-1150 0 0,-1 0 0 0 0,1-1 0 0 0,0-1 0 0 0,0 1-1 0 0,0-2 1 0 0,0 0 0 0 0,15-1 0 0 0,58-17 268 0 0,36-5-229 0 0,-112 22-124 0 0,-2 0-24 0 0,-1 0 1 0 0,0 0-1 0 0,1 0 0 0 0,0 1 1 0 0,-1 0-1 0 0,1 0 1 0 0,-1 1-1 0 0,1 0 1 0 0,-1 0-1 0 0,10 2 1 0 0,-14-2-150 0 0,-1 0 0 0 0,1 0 0 0 0,0-1 0 0 0,0 1 0 0 0,0 0 0 0 0,-1 0 0 0 0,1 0 0 0 0,0 0 0 0 0,-1 0 0 0 0,1 0 0 0 0,-1 0 0 0 0,1 0 0 0 0,-1 0 0 0 0,1 0 0 0 0,-1 0 0 0 0,0 0 0 0 0,0 1 0 0 0,0-1 0 0 0,1 0 0 0 0,-1 0 0 0 0,0 0 0 0 0,-1 2 0 0 0,1 3-967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7.030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67 10 4353 0 0,'-20'-10'11038'0'0,"10"22"-10938"0"0,7-8-88 0 0,0-1-1 0 0,0 0 0 0 0,1 1 0 0 0,-1 0 0 0 0,1 0 0 0 0,-1 0 0 0 0,1 0 0 0 0,-1 5 0 0 0,-2 10 21 0 0,2 2 0 0 0,0-1 0 0 0,2 0 0 0 0,0 28 0 0 0,2-43-23 0 0,0 1 0 0 0,0-1 0 0 0,1 0 0 0 0,0 1 1 0 0,0-1-1 0 0,0 0 0 0 0,0 0 0 0 0,1 0 0 0 0,-1-1 0 0 0,6 7 0 0 0,3 7 21 0 0,-7-11-3 0 0,2 0 1 0 0,-1 0-1 0 0,1-1 0 0 0,0 0 1 0 0,0 0-1 0 0,0-1 1 0 0,1 0-1 0 0,0 0 1 0 0,0 0-1 0 0,0-1 1 0 0,1 0-1 0 0,-1 0 0 0 0,10 2 1 0 0,-15-5-12 0 0,0-1 0 0 0,1 0 1 0 0,-1 0-1 0 0,1 0 0 0 0,-1 0 0 0 0,0 0 1 0 0,1 0-1 0 0,-1-1 0 0 0,0 1 0 0 0,0-1 1 0 0,1 0-1 0 0,-1 1 0 0 0,0-1 0 0 0,0 0 1 0 0,0 0-1 0 0,0-1 0 0 0,0 1 0 0 0,0 0 1 0 0,0-1-1 0 0,0 1 0 0 0,2-3 0 0 0,2-2 45 0 0,1-1 0 0 0,-1 1 0 0 0,0-1-1 0 0,6-10 1 0 0,156-236 359 0 0,-166 251-524 0 0,2-4 492 0 0,-6 21 27 0 0,0-7-413 0 0,0 0 0 0 0,0 0 0 0 0,1 0-1 0 0,0 1 1 0 0,1-1 0 0 0,0 0 0 0 0,0 0-1 0 0,3 16 1 0 0,6 18 24 0 0,5 63 0 0 0,-13-90-5 0 0,-1 0 1 0 0,0 1-1 0 0,-1-1 0 0 0,-1 0 0 0 0,-1 0 0 0 0,0 0 0 0 0,-9 25 1 0 0,4-24 31 0 0,0-1 0 0 0,-1 0 0 0 0,-1 0 0 0 0,-1-1 0 0 0,0-1 0 0 0,-1 0 0 0 0,-22 20 0 0 0,26-27-19 0 0,0 0 0 0 0,0-1 0 0 0,-1 0 0 0 0,1 0 0 0 0,-1-1 0 0 0,0 0 0 0 0,-11 3 0 0 0,-1 1 66 0 0,19-7-95 0 0,0-1 1 0 0,0 0 0 0 0,0 1 0 0 0,0-1-1 0 0,0 0 1 0 0,0 0 0 0 0,-1 0-1 0 0,1 0 1 0 0,0 0 0 0 0,0 0 0 0 0,0-1-1 0 0,0 1 1 0 0,-2-2 0 0 0,2 2-17 0 0,0-3-88 0 0,0 1 57 0 0,-7-12-282 0 0,9 13 37 0 0,-4-14-421 0 0,2 7 279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27.715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34 43 4633 0 0,'15'-4'11022'0'0,"5"-4"-8668"0"0,8-3-3031 0 0,-10 6 749 0 0,-11 2-51 0 0,0 0-1 0 0,1 1 1 0 0,-1 0 0 0 0,1 1 0 0 0,-1 0-1 0 0,1 0 1 0 0,0 0 0 0 0,-1 1-1 0 0,1 0 1 0 0,12 2 0 0 0,-19-2-19 0 0,0 0 0 0 0,0 0 1 0 0,1 0-1 0 0,-1 1 0 0 0,0-1 1 0 0,1 0-1 0 0,-1 1 1 0 0,0-1-1 0 0,0 1 0 0 0,0 0 1 0 0,1-1-1 0 0,-1 1 0 0 0,0 0 1 0 0,0-1-1 0 0,0 1 0 0 0,0 0 1 0 0,0 0-1 0 0,0 0 0 0 0,-1 0 1 0 0,1 0-1 0 0,0 0 0 0 0,0 0 1 0 0,-1 0-1 0 0,1 1 0 0 0,-1-1 1 0 0,1 0-1 0 0,0 2 0 0 0,-1 0 8 0 0,0-1-1 0 0,0 1 0 0 0,0 0 0 0 0,0-1 0 0 0,0 1 1 0 0,-1-1-1 0 0,0 1 0 0 0,1-1 0 0 0,-1 1 1 0 0,0-1-1 0 0,0 1 0 0 0,0-1 0 0 0,-3 4 0 0 0,-3 8 15 0 0,-2-1 0 0 0,1 0 0 0 0,-2 0 0 0 0,1-1-1 0 0,-16 14 1 0 0,16-17-18 0 0,1 0-1 0 0,-14 20 0 0 0,14-18-24 0 0,0 0 0 0 0,-14 12 0 0 0,18-19 18 0 0,-1 1 1 0 0,1-1-1 0 0,0 1 1 0 0,1 0 0 0 0,-1 0-1 0 0,1 0 1 0 0,0 0-1 0 0,-3 6 1 0 0,5-8-1 0 0,-1 0 0 0 0,1-1 1 0 0,-1 1-1 0 0,0-1 0 0 0,0 1 0 0 0,0-1 1 0 0,0 0-1 0 0,-1 0 0 0 0,1 0 0 0 0,0 0 1 0 0,-1 0-1 0 0,0-1 0 0 0,1 1 0 0 0,-1-1 1 0 0,-5 2-1 0 0,8-2-4 0 0,-1-1 0 0 0,1 1 0 0 0,-1-1 0 0 0,1 0 1 0 0,-1 1-1 0 0,1-1 0 0 0,0 1 0 0 0,-1-1 0 0 0,1 1 0 0 0,-1-1 0 0 0,1 1 1 0 0,0 0-1 0 0,0-1 0 0 0,-1 1 0 0 0,1-1 0 0 0,0 1 0 0 0,0 0 0 0 0,0-1 1 0 0,-1 1-1 0 0,1-1 0 0 0,0 1 0 0 0,0 0 0 0 0,0-1 0 0 0,0 1 0 0 0,0 0 1 0 0,0-1-1 0 0,1 2 0 0 0,-1-1-3 0 0,0 1 0 0 0,1-1 0 0 0,-1 0 0 0 0,1 1 0 0 0,-1-1 0 0 0,1 0 1 0 0,-1 1-1 0 0,1-1 0 0 0,0 0 0 0 0,-1 0 0 0 0,3 2 0 0 0,-3-2-11 0 0,13 1 94 0 0,-12-2-63 0 0,0 1-1 0 0,-1-1 0 0 0,1 0 1 0 0,0 0-1 0 0,0 1 1 0 0,0-1-1 0 0,-1 0 1 0 0,1 0-1 0 0,0 0 0 0 0,0 0 1 0 0,0 0-1 0 0,0 0 1 0 0,-1 0-1 0 0,1 0 0 0 0,0-1 1 0 0,0 1-1 0 0,0 0 1 0 0,-1 0-1 0 0,1-1 1 0 0,0 1-1 0 0,0-1 0 0 0,0 0 1 0 0,11-2 288 0 0,-12 4-294 0 0,1-1 1 0 0,-1 0-1 0 0,1 0 1 0 0,-1 0 0 0 0,0 0-1 0 0,1 0 1 0 0,-1 0-1 0 0,1 0 1 0 0,-1 0 0 0 0,1-1-1 0 0,-1 1 1 0 0,0 0-1 0 0,1 0 1 0 0,-1 0 0 0 0,1 0-1 0 0,-1-1 1 0 0,0 1-1 0 0,1 0 1 0 0,-1 0 0 0 0,1-1-1 0 0,-1 1 1 0 0,0 0-1 0 0,1 0 1 0 0,-1-1 0 0 0,0 1-1 0 0,0 0 1 0 0,1-1-1 0 0,-1 1 1 0 0,0-1 0 0 0,0 1-1 0 0,0 0 1 0 0,1-1-1 0 0,-1 0 1 0 0,8-2 142 0 0,1-2-124 0 0,0 1 0 0 0,0 0 0 0 0,0 0 0 0 0,1 1 0 0 0,-1 0 0 0 0,1 0 0 0 0,20-1 0 0 0,22-6-19 0 0,-3 1 30 0 0,-36 6-15 0 0,-12 2-17 0 0,1 1 0 0 0,-1-1 0 0 0,1 1 0 0 0,-1 0-1 0 0,1-1 1 0 0,-1 1 0 0 0,1 0 0 0 0,-1 0 0 0 0,1 0 0 0 0,-1 0-1 0 0,1 0 1 0 0,-1 0 0 0 0,1 1 0 0 0,-1-1 0 0 0,3 1-1 0 0,3 0 3 0 0,-4 0 3 0 0,0-1-1 0 0,-1 1 1 0 0,1-1 0 0 0,0 1-1 0 0,-1 0 1 0 0,1 0-1 0 0,4 3 1 0 0,-7-4 63 0 0,0 17-4299 0 0,-3 22 2993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01.770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0 5403 752 0 0,'0'0'4190'0'0,"2"-8"-3005"0"0,-1 2-1077 0 0,9-29 111 0 0,-10 34-206 0 0,0 0-1 0 0,1 0 1 0 0,-1-1-1 0 0,1 1 1 0 0,-1 0-1 0 0,1 0 1 0 0,-1 0-1 0 0,1 0 1 0 0,0 0-1 0 0,-1 0 1 0 0,1 0-1 0 0,13-8 6327 0 0,-14 9-6272 0 0,0 0-1 0 0,1 1 1 0 0,-1-1 0 0 0,0 0 0 0 0,1 0-1 0 0,-1 0 1 0 0,0 1 0 0 0,1-1 0 0 0,-1 0-1 0 0,0 0 1 0 0,1 0 0 0 0,-1 0 0 0 0,1 0-1 0 0,-1 0 1 0 0,0 0 0 0 0,1 0 0 0 0,-1 0-1 0 0,1 0 1 0 0,-1 0 0 0 0,0 0 0 0 0,1 0-1 0 0,-1 0 1 0 0,0 0 0 0 0,1 0 0 0 0,-1 0 0 0 0,0-1-1 0 0,1 1 1 0 0,-1 0 0 0 0,1 0 0 0 0,-1 0-1 0 0,0-1 1 0 0,0 1 0 0 0,1 0 0 0 0,-1 0-1 0 0,0-1 1 0 0,1 0 0 0 0,11-9 647 0 0,-10 8-644 0 0,13-6 87 0 0,-5 4-141 0 0,-6 2-8 0 0,0 0 0 0 0,0 0 0 0 0,0 1 0 0 0,1-1 0 0 0,-1 1 0 0 0,1 0 0 0 0,-1 1 0 0 0,1-1 0 0 0,7 1 0 0 0,73-6 133 0 0,-39 2-62 0 0,-41 3-64 0 0,8 0 36 0 0,0 0 0 0 0,-1 1-1 0 0,1 1 1 0 0,20 2-1 0 0,23-2 52 0 0,-53 0-88 0 0,0-1 0 0 0,0 1 1 0 0,0-1-1 0 0,0 0 0 0 0,0 0 1 0 0,0 0-1 0 0,0 0 0 0 0,0-1 1 0 0,0 1-1 0 0,0-1 0 0 0,4-1 1 0 0,-5 1-14 0 0,-1 0 1 0 0,1 1 0 0 0,-1-1 0 0 0,1 1-1 0 0,0 0 1 0 0,-1-1 0 0 0,1 1-1 0 0,0 0 1 0 0,-1 0 0 0 0,4 0-1 0 0,2 0 54 0 0,1-1 0 0 0,0 0-1 0 0,-1-1 1 0 0,1 1-1 0 0,7-4 1 0 0,-7 2 5 0 0,0 1 1 0 0,-1 0-1 0 0,1 1 0 0 0,0-1 1 0 0,9 1-1 0 0,19-7 77 0 0,-36 8-136 0 0,5-2 18 0 0,0 1 0 0 0,-1 0 0 0 0,1 1 0 0 0,0-1 0 0 0,-1 1 0 0 0,1 0 0 0 0,0 0 0 0 0,5 1 0 0 0,54-3 84 0 0,-54 3-89 0 0,1-1 0 0 0,-1-1 0 0 0,0 0 0 0 0,14-3 0 0 0,-14 2 15 0 0,1 1-1 0 0,-1 0 1 0 0,0 0 0 0 0,18 2-1 0 0,17 10 128 0 0,-35-8-123 0 0,-1 0-1 0 0,19 3 1 0 0,-23-7-16 0 0,8-3 3 0 0,11-4 10 0 0,-21 6-20 0 0,1 1 0 0 0,-1-1 0 0 0,1 1 0 0 0,0 0-1 0 0,7 0 1 0 0,9-1 22 0 0,-19 2-10 0 0,1 0 18 0 0,125 2 25 0 0,-123-3-59 0 0,0 1 1 0 0,0-1-1 0 0,0 0 0 0 0,-1 0 1 0 0,1 0-1 0 0,5-4 1 0 0,12-2-1 0 0,-16 6 4 0 0,0-1-1 0 0,0 0 1 0 0,0 0 0 0 0,0 0 0 0 0,0-1 0 0 0,7-4 0 0 0,22-10 13 0 0,29-9 0 0 0,-29 11 3 0 0,68-27 5 0 0,-77 29 3 0 0,35-25 0 0 0,-41 25-11 0 0,2 0 0 0 0,36-16 0 0 0,-32 20 40 0 0,-18 7-65 0 0,0 0 0 0 0,0 0 0 0 0,-1-1 0 0 0,1 0 0 0 0,-1 0 0 0 0,0-1 0 0 0,0 1 0 0 0,8-8 1 0 0,-9 7 12 0 0,0 0 0 0 0,0 1 1 0 0,0 0-1 0 0,1 0 0 0 0,-1 0 1 0 0,11-3-1 0 0,18-10-14 0 0,44-21 49 0 0,-62 29-53 0 0,-15 8 8 0 0,1-1 1 0 0,-1 1 0 0 0,0-1 0 0 0,1 1-1 0 0,-1-1 1 0 0,0 0 0 0 0,0 0-1 0 0,1 1 1 0 0,-1-1 0 0 0,0 0 0 0 0,0 0-1 0 0,0 0 1 0 0,0 0 0 0 0,0-1-1 0 0,1 0 1 0 0,-1 0-3 0 0,0 1 0 0 0,1-1 0 0 0,0 1 0 0 0,-1 0 0 0 0,1 0-1 0 0,0-1 1 0 0,0 1 0 0 0,-1 0 0 0 0,1 0 0 0 0,0 1 0 0 0,0-1 0 0 0,0 0-1 0 0,0 1 1 0 0,0-1 0 0 0,0 1 0 0 0,0 0 0 0 0,4-1 0 0 0,-4 1 3 0 0,1 0-1 0 0,-1 0 1 0 0,0-1 0 0 0,1 1 0 0 0,-1-1 0 0 0,0 1 0 0 0,1-1-1 0 0,-1 0 1 0 0,0 0 0 0 0,0 0 0 0 0,0 0 0 0 0,0-1 0 0 0,0 1-1 0 0,0-1 1 0 0,0 1 0 0 0,2-3 0 0 0,1-2 3 0 0,0 1 0 0 0,1 0 0 0 0,-1 0 0 0 0,1 0 0 0 0,9-6 0 0 0,13-9 13 0 0,-13 8-12 0 0,-12 10-6 0 0,0 0 0 0 0,-1 0 0 0 0,1 0-1 0 0,0 0 1 0 0,-1-1 0 0 0,1 1-1 0 0,-1-1 1 0 0,3-4 0 0 0,-2 3 7 0 0,0 0 0 0 0,0 0 0 0 0,0 1 1 0 0,0 0-1 0 0,0-1 0 0 0,1 1 0 0 0,4-3 0 0 0,9-8-13 0 0,28-23 44 0 0,-8 7-43 0 0,-32 26 3 0 0,1 1 0 0 0,-1 0 0 0 0,1-1 0 0 0,11-3 0 0 0,6-4-5 0 0,26-23 49 0 0,-16 9-20 0 0,9-8 0 0 0,-19 14 10 0 0,-19 15-33 0 0,-1 1 0 0 0,0 0 1 0 0,1 0-1 0 0,-1 0 0 0 0,1 1 0 0 0,0-1 1 0 0,0 1-1 0 0,0 0 0 0 0,6-2 0 0 0,3 0 9 0 0,-1-1-1 0 0,1-1 0 0 0,15-10 0 0 0,14-5 27 0 0,-33 16-28 0 0,0 0 1 0 0,-1-1-1 0 0,0 0 1 0 0,0-1-1 0 0,0 1 1 0 0,8-11-1 0 0,-13 14-18 0 0,-1 1 17 0 0,-1 1 0 0 0,1-1-1 0 0,-1 1 1 0 0,1-1 0 0 0,0 1-1 0 0,0 0 1 0 0,0 0 0 0 0,0 0-1 0 0,-1 0 1 0 0,2 0 0 0 0,-1 0-1 0 0,0 0 1 0 0,0 0 0 0 0,0 1-1 0 0,3-1 1 0 0,69-20 144 0 0,-65 18-137 0 0,4-1-11 0 0,-2 1 6 0 0,-1-1 0 0 0,0 0 0 0 0,15-8 0 0 0,-18 8-4 0 0,7-2 9 0 0,0 1 0 0 0,0 0 0 0 0,21-4 0 0 0,-27 7-9 0 0,0-1 1 0 0,-1 0-1 0 0,1 0 0 0 0,6-4 0 0 0,1 0 1 0 0,13-6 15 0 0,-21 9-13 0 0,0 0 0 0 0,0 0-1 0 0,0 1 1 0 0,0 1-1 0 0,1-1 1 0 0,0 1-1 0 0,-1 0 1 0 0,1 1-1 0 0,9-1 1 0 0,47-4 46 0 0,-12-7-9 0 0,-40 9-40 0 0,1 1-1 0 0,15-2 1 0 0,6 3 49 0 0,-20 1-48 0 0,0 0 1 0 0,17-4-1 0 0,-19 3 39 0 0,-5 0-42 0 0,0 1 1 0 0,0-1-1 0 0,0 0 0 0 0,0 0 0 0 0,11-6 1 0 0,-15 7 0 0 0,0 0 1 0 0,0 1 0 0 0,0-1 0 0 0,1 1-1 0 0,-1-1 1 0 0,0 1 0 0 0,0 0 0 0 0,5 1-1 0 0,2-1-9 0 0,-9 0 12 0 0,16 0 46 0 0,-14 0-46 0 0,10 1-5 0 0,1-2 0 0 0,-1 1 0 0 0,0-2 0 0 0,22-5 0 0 0,-4 5 1 0 0,-27 2 0 0 0,-3 0 24 0 0,2-1-26 0 0,41-2-2 0 0,-43 3-1 0 0,22 0 24 0 0,-15 0-19 0 0,1-1-1 0 0,-1 0 1 0 0,11-3 0 0 0,-11 2 4 0 0,0 1 1 0 0,1 0 0 0 0,10 0-1 0 0,-6-2-3 0 0,28-9 4 0 0,-31 9 4 0 0,3 3-8 0 0,-10 0-4 0 0,1 0 0 0 0,-1 0-1 0 0,1 0 1 0 0,-1-1-1 0 0,1 1 1 0 0,-1-1-1 0 0,1 0 1 0 0,2-1-1 0 0,-2 0 2 0 0,-1 1-1 0 0,1 0 0 0 0,0 0 0 0 0,-1 1 0 0 0,1-1 0 0 0,0 1 0 0 0,-1 0 1 0 0,5 0-1 0 0,-4 0 3 0 0,-1 0 0 0 0,1-1-1 0 0,-1 1 1 0 0,1-1 0 0 0,-1 0 0 0 0,1 0 0 0 0,-1 0 0 0 0,5-2 0 0 0,2-1 4 0 0,19-4 0 0 0,-1-1-1 0 0,36-18 1 0 0,-45 18 33 0 0,-4 2-25 0 0,-13 5-8 0 0,1 0 0 0 0,0 1 0 0 0,0-1 0 0 0,0 1 1 0 0,1 0-1 0 0,-1 0 0 0 0,0 0 0 0 0,0 0 0 0 0,7 0 0 0 0,-8 1-5 0 0,0 0 0 0 0,1 0 1 0 0,-1-1-1 0 0,0 1 0 0 0,0-1 0 0 0,1 0 0 0 0,-1 1 0 0 0,0-1 0 0 0,0 0 0 0 0,0 0 1 0 0,2-2-1 0 0,4-1-1 0 0,10-3-2 0 0,-11 4 2 0 0,1 0-1 0 0,-1 0 1 0 0,13-8-1 0 0,-1 1 22 0 0,-16 9-19 0 0,0 0 1 0 0,0-1-1 0 0,0 1 1 0 0,0-1-1 0 0,-1 0 1 0 0,1 0-1 0 0,-1 0 1 0 0,1 0-1 0 0,-1 0 1 0 0,4-5-1 0 0,-2 3 0 0 0,0 1 0 0 0,0-1 0 0 0,0 1 0 0 0,0 0 0 0 0,1 0 0 0 0,-1 0 0 0 0,1 1 0 0 0,0 0 0 0 0,-1 0 0 0 0,1 0 0 0 0,0 0 0 0 0,0 1 0 0 0,1-1 1 0 0,6 1-1 0 0,25-10 7 0 0,-30 9-9 0 0,0 0 0 0 0,-1 0 1 0 0,1 1-1 0 0,10-1 0 0 0,-9 1-1 0 0,-1 0 0 0 0,0 0 0 0 0,11-4 0 0 0,4-6 2 0 0,-19 8 1 0 0,1 1-1 0 0,-1 1 1 0 0,1-1 0 0 0,0 0-1 0 0,6-1 1 0 0,-5 1 1 0 0,1 0 1 0 0,-1 0-1 0 0,1-1 0 0 0,-1 0 0 0 0,0 0 1 0 0,0 0-1 0 0,5-4 0 0 0,22-14 3 0 0,96-42 13 0 0,-115 57-8 0 0,-1-1-1 0 0,20-13 0 0 0,14-9-11 0 0,2 0 37 0 0,-33 19-42 0 0,25-12 0 0 0,-33 18 10 0 0,-1 0 0 0 0,0 0 0 0 0,0 0 0 0 0,7-7 0 0 0,18-14 22 0 0,-11 9 15 0 0,-16 13-42 0 0,-1-1 1 0 0,1 1-1 0 0,0 0 0 0 0,0 0 0 0 0,8-3 0 0 0,15-8 8 0 0,0-1 0 0 0,-2-1 0 0 0,33-25-1 0 0,-23 17 9 0 0,9-8 15 0 0,-36 25-23 0 0,1 1 0 0 0,0 0 0 0 0,14-7 0 0 0,9-5 23 0 0,-9 2-8 0 0,-10 6-19 0 0,1 1-1 0 0,18-9 1 0 0,-25 14 0 0 0,-1 0 1 0 0,0 0-1 0 0,0 0 1 0 0,6-6 0 0 0,-6 5-1 0 0,-1 0 0 0 0,1 1 1 0 0,1-1-1 0 0,7-3 1 0 0,-5 2 4 0 0,0 0 0 0 0,0 0 0 0 0,-1-1 0 0 0,1 0 0 0 0,-1-1 0 0 0,-1 0 0 0 0,0 0 0 0 0,8-12 0 0 0,9-9 41 0 0,-6 7-22 0 0,-14 16-15 0 0,1 0 1 0 0,0 0-1 0 0,1 0 0 0 0,7-6 0 0 0,-10 9-7 0 0,1 0 0 0 0,-1-1-1 0 0,0 1 1 0 0,0-1 0 0 0,0 0 0 0 0,0 0-1 0 0,-1 0 1 0 0,1 0 0 0 0,2-9 0 0 0,-3 10 2 0 0,0 0 1 0 0,0 0-1 0 0,0 0 1 0 0,0 1-1 0 0,1-1 1 0 0,4-4-1 0 0,-4 4 0 0 0,0 1-1 0 0,0-1 1 0 0,-1 0 0 0 0,1 0 0 0 0,-1 0-1 0 0,4-7 1 0 0,36-91 99 0 0,-39 81-66 0 0,-3 17-37 0 0,1 1 0 0 0,-1 0 1 0 0,0 0-1 0 0,0 0 0 0 0,1 0 0 0 0,0 0 1 0 0,-1 0-1 0 0,1 0 0 0 0,0 0 0 0 0,0 0 0 0 0,1-2 1 0 0,2-1 5 0 0,0 0 1 0 0,-1-1 0 0 0,0 1-1 0 0,0 0 1 0 0,-1-1 0 0 0,1 0-1 0 0,2-10 1 0 0,-4 11-11 0 0,1 1 1 0 0,0 0-1 0 0,0-1 0 0 0,0 1 0 0 0,1 0 1 0 0,0 0-1 0 0,3-3 0 0 0,-3 3 1 0 0,0 0 0 0 0,0 0 0 0 0,-1 0 0 0 0,1-1 1 0 0,-1 1-1 0 0,0-1 0 0 0,2-5 0 0 0,-2 0 6 0 0,1 0 0 0 0,1 0 0 0 0,0 1 0 0 0,0 0 0 0 0,0 0-1 0 0,2 0 1 0 0,-1 0 0 0 0,1 0 0 0 0,0 1 0 0 0,8-8 0 0 0,-1 1-8 0 0,-1-1 0 0 0,-1-1 0 0 0,18-34 0 0 0,-6 19 17 0 0,-20 29-13 0 0,0-1 0 0 0,0 1 1 0 0,-1-1-1 0 0,1 0 0 0 0,-1 0 1 0 0,0 1-1 0 0,0-2 0 0 0,0 1 1 0 0,0 0-1 0 0,-1 0 0 0 0,2-7 1 0 0,-2 5 0 0 0,0 0 0 0 0,0 0 0 0 0,1 0 0 0 0,-1 0 0 0 0,1 0 1 0 0,1 0-1 0 0,-1 1 0 0 0,1-1 0 0 0,0 1 0 0 0,0-1 0 0 0,1 1 1 0 0,5-7-1 0 0,-5 6 0 0 0,0-1 0 0 0,-1 1 1 0 0,0-1-1 0 0,0 0 1 0 0,-1 0-1 0 0,0-1 1 0 0,0 1-1 0 0,1-11 0 0 0,10-29-18 0 0,13-16 20 0 0,-5 12 39 0 0,24-81 1 0 0,-26 68-29 0 0,36-85 0 0 0,32-70 5 0 0,-55 154 6 0 0,-21 46-24 0 0,-2-1 1 0 0,8-21 0 0 0,33-86 11 0 0,-43 107-16 0 0,2 0-1 0 0,0 1 1 0 0,22-35-1 0 0,12-22 5 0 0,-28 49-1 0 0,-11 21 0 0 0,-1 0 1 0 0,1 0-1 0 0,-1 0 1 0 0,0-1-1 0 0,2-8 1 0 0,11-19 14 0 0,-14 27-16 0 0,1 0 0 0 0,-1 1-1 0 0,1 0 1 0 0,1-1 0 0 0,-1 1 0 0 0,1 1 0 0 0,0-1 0 0 0,0 0 0 0 0,1 1 0 0 0,-1 0 0 0 0,1 0-1 0 0,7-5 1 0 0,4-10-4 0 0,-15 17 5 0 0,1 0-1 0 0,0 1 1 0 0,-1-1 0 0 0,1 0 0 0 0,1 1-1 0 0,-1 0 1 0 0,4-4 0 0 0,19-14-9 0 0,0-2 0 0 0,-2 0 1 0 0,21-26-1 0 0,-21 25 16 0 0,8-13 13 0 0,-25 29-19 0 0,-1 1 0 0 0,1-1 0 0 0,0 1 0 0 0,1 1 0 0 0,-1-1 0 0 0,9-4 0 0 0,-6 4 4 0 0,-1-1 1 0 0,0 0 0 0 0,10-10-1 0 0,-5 2-11 0 0,0 2-1 0 0,0-1 0 0 0,24-16 1 0 0,-27 22 10 0 0,-1-1 1 0 0,0 1-1 0 0,14-20 0 0 0,-16 19-5 0 0,0 1 0 0 0,1-1 0 0 0,-1 2-1 0 0,1-1 1 0 0,14-9 0 0 0,-19 15 1 0 0,0-1 0 0 0,0 0 1 0 0,0 0-1 0 0,0 0 1 0 0,0 0-1 0 0,-1 0 0 0 0,3-4 1 0 0,-3 3-1 0 0,0 1 0 0 0,0 0 0 0 0,1 1 0 0 0,-1-1 0 0 0,1 0 0 0 0,-1 1 0 0 0,1-1 0 0 0,0 1 0 0 0,5-3 0 0 0,113-51-22 0 0,-67 24 49 0 0,-43 26-27 0 0,-1-1 0 0 0,16-12 0 0 0,-2 1 2 0 0,-10 6 3 0 0,-13 10-9 0 0,1 0 0 0 0,0 1 0 0 0,0-1 0 0 0,0 0 1 0 0,1 1-1 0 0,-1-1 0 0 0,5-1 0 0 0,32-20-6 0 0,25-1 30 0 0,102-34 15 0 0,-164 57-37 0 0,0 0-1 0 0,0 0 1 0 0,1 1-1 0 0,-1-1 1 0 0,0 1-1 0 0,0 0 1 0 0,1 0-1 0 0,-1-1 1 0 0,3 2-1 0 0,23-2 0 0 0,12-3 19 0 0,-30 3-5 0 0,-3 1 26 0 0,-6-1-38 0 0,-6-1 35 0 0,-29-2-1260 0 0,15 8-1457 0 0,18-3 2323 0 0,0-1 0 0 0,0 1 1 0 0,0 0-1 0 0,0-1 1 0 0,1 1-1 0 0,-5 4-2151 0 0,4-4 2152 0 0,1 0-1 0 0,0 0 1 0 0,-2 2-1 0 0,0 10-2163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02.915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169 20 2096 0 0,'-5'-13'7028'0'0,"4"12"-6658"0"0,-14-4 3146 0 0,13 5-3311 0 0,0 0 0 0 0,0 0 0 0 0,0 0 1 0 0,0 0-1 0 0,0 0 0 0 0,1 1 0 0 0,-1-1 0 0 0,0 1 0 0 0,0-1 1 0 0,0 1-1 0 0,1 0 0 0 0,-1 0 0 0 0,0 0 0 0 0,1 0 1 0 0,-3 1-1 0 0,0 2 6 0 0,4-4-190 0 0,-1 1 0 0 0,0 0 1 0 0,0 0-1 0 0,1 0 0 0 0,-1-1 0 0 0,1 1 1 0 0,-1 0-1 0 0,1 0 0 0 0,-1 0 1 0 0,1 0-1 0 0,0 0 0 0 0,-1 0 0 0 0,1 0 1 0 0,0 0-1 0 0,0 0 0 0 0,0 0 0 0 0,0 1 1 0 0,0-1-1 0 0,0 0 0 0 0,0 1 0 0 0,-6 38 78 0 0,5-35-61 0 0,1 0 0 0 0,0 0 0 0 0,0 0-1 0 0,1-1 1 0 0,0 1 0 0 0,-1 0 0 0 0,1 0 0 0 0,1-1 0 0 0,2 8 0 0 0,1 5 55 0 0,6 22 72 0 0,-4-14-73 0 0,5 33-1 0 0,-10-44-40 0 0,-1-1 0 0 0,-1 1 0 0 0,-1-1 0 0 0,0 1 0 0 0,0-1 0 0 0,-1 0 0 0 0,-1 0 0 0 0,0 1 0 0 0,-1-2 0 0 0,-8 19 0 0 0,2-10 22 0 0,-1-1 0 0 0,0 0 0 0 0,-2-1 0 0 0,0 0 0 0 0,-21 22 0 0 0,7-1 797 0 0,27-42-868 0 0,0-1 0 0 0,0 0 1 0 0,1 1-1 0 0,-1-1 1 0 0,1 1-1 0 0,0-1 1 0 0,-1 1-1 0 0,1 0 1 0 0,0-1-1 0 0,0 1 1 0 0,1 0-1 0 0,-1-1 1 0 0,3-2-1 0 0,0-2 4 0 0,26-43 53 0 0,-23 41-45 0 0,-1 0 0 0 0,-1-1 0 0 0,0 1 0 0 0,0-1-1 0 0,5-16 1 0 0,21-80 65 0 0,-28 87-60 0 0,0 0 1 0 0,-1 0-1 0 0,-1-1 1 0 0,0 1-1 0 0,-2-1 1 0 0,0 1-1 0 0,-2-1 1 0 0,0 1-1 0 0,-7-26 1 0 0,7 29-10 0 0,2 11-3 0 0,0 0 0 0 0,0 0 0 0 0,0 0 0 0 0,-4-9 0 0 0,4 13-11 0 0,1 0 1 0 0,-1-1 0 0 0,0 1 0 0 0,0 0 0 0 0,1 0 0 0 0,-1 0 0 0 0,0 0 0 0 0,0 0 0 0 0,0 0-1 0 0,-1 0 1 0 0,1 0 0 0 0,0 0 0 0 0,0 1 0 0 0,0-1 0 0 0,-1 0 0 0 0,1 1 0 0 0,0-1 0 0 0,-1 1-1 0 0,1-1 1 0 0,0 1 0 0 0,-1 0 0 0 0,-1-1 0 0 0,-1 1-422 0 0,-14-1-931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1.497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1 222 4713 0 0,'7'-9'10858'0'0,"-5"11"-10773"0"0,13 4 96 0 0,-15-5-180 0 0,8 2 35 0 0,1-1 1 0 0,-1 1-1 0 0,1-1 0 0 0,-1-1 1 0 0,1 1-1 0 0,0-1 0 0 0,-1-1 0 0 0,13 0 1 0 0,14-1 74 0 0,3 1-24 0 0,-22-4-29 0 0,-11-6-39 0 0,14 4 18 0 0,25 2-1 0 0,-22 3 4 0 0,2-2 17 0 0,1-1 1 0 0,-1-1 0 0 0,0 0-1 0 0,24-11 1 0 0,9 1 126 0 0,-41 11-108 0 0,0 0-1 0 0,22-9 1 0 0,23-17 104 0 0,-39 18-122 0 0,1 1-1 0 0,0 1 0 0 0,1 1 0 0 0,46-10 0 0 0,18-2 94 0 0,-54 17-100 0 0,1 1 0 0 0,39 2 0 0 0,-50 1-6 0 0,-8 1-24 0 0,0-1 0 0 0,1 2 1 0 0,-1 0-1 0 0,22 6 0 0 0,-34-7-14 0 0,-1 0 0 0 0,1-1-1 0 0,0 1 1 0 0,0-1 0 0 0,-1 0-1 0 0,1 0 1 0 0,0-1 0 0 0,0 1-1 0 0,6-2 1 0 0,24-2 93 0 0,-15 4-40 0 0,1-1 0 0 0,-1-1 0 0 0,24-6 0 0 0,-18 4-20 0 0,-7 1 18 0 0,7-2 16 0 0,49-2 1 0 0,-71 8-66 0 0,0-1 0 0 0,1 1 1 0 0,-1-1-1 0 0,0 1 1 0 0,0 0-1 0 0,7 3 0 0 0,-8-3-1 0 0,0 0-1 0 0,1 0 0 0 0,-1 0 0 0 0,1 0 0 0 0,0 0 0 0 0,-1-1 0 0 0,1 1 0 0 0,-1-1 0 0 0,1 0 1 0 0,4 0-1 0 0,-6 0-2 0 0,1 0 0 0 0,-1 0 0 0 0,0 0 0 0 0,0 0 0 0 0,0 0 0 0 0,0 0 0 0 0,0 0 0 0 0,0 0 0 0 0,0 1 0 0 0,0-1 0 0 0,0 0 0 0 0,0 1 0 0 0,0-1 0 0 0,0 1 0 0 0,0-1 0 0 0,0 1 0 0 0,0-1 0 0 0,-1 1 0 0 0,1 0 0 0 0,0-1 0 0 0,0 1 0 0 0,0 0 0 0 0,-1 0 0 0 0,2 1 0 0 0,2 2 11 0 0,-4-4 68 0 0,8 0-769 0 0,-83 16-10897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3.312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0 374 6177 0 0,'0'0'6088'0'0,"12"-2"-4909"0"0,414-44 2202 0 0,35 10-2524 0 0,-163 3-606 0 0,74-5 17 0 0,191-6-22 0 0,-185 1-120 0 0,-177 24 8 0 0,-151 13-75 0 0,-32 3 21 0 0,2 1-1 0 0,-1 1 1 0 0,36 2-1 0 0,-11 10 520 0 0,-27-7-341 0 0,-17-4-249 0 0,1 0 0 0 0,0 0 1 0 0,-1 1-1 0 0,1-1 0 0 0,-1 0 0 0 0,1 1 1 0 0,-1-1-1 0 0,1 0 0 0 0,-1 1 0 0 0,1-1 1 0 0,-1 0-1 0 0,1 1 0 0 0,-1-1 1 0 0,1 1-1 0 0,-1-1 0 0 0,0 1 0 0 0,1-1 1 0 0,-1 1-1 0 0,0-1 0 0 0,1 1 0 0 0,-1 0 1 0 0,0-1-1 0 0,0 1 0 0 0,1 1 424 0 0,-4-11-1709 0 0,1 3 853 0 0,-1 0 1 0 0,0 0 0 0 0,0 1 0 0 0,0 0 0 0 0,0-1 0 0 0,-1 1 0 0 0,0 1 0 0 0,0-1 0 0 0,-8-7 0 0 0,4 5-966 0 0,-1-1 0 0 0,-1 2-1 0 0,1 0 1 0 0,-1 0 0 0 0,-15-7-1 0 0,-3 0-227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2.116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35 1 5705 0 0,'-35'2'11639'0'0,"36"26"-11111"0"0,1 6-516 0 0,-2-32-6 0 0,1 0 0 0 0,-1 0-1 0 0,1 0 1 0 0,0 0 0 0 0,0 0 0 0 0,-1 0 0 0 0,1 0 0 0 0,1-1 0 0 0,-1 1-1 0 0,0 0 1 0 0,0 0 0 0 0,1-1 0 0 0,-1 1 0 0 0,0-1 0 0 0,4 3 0 0 0,26 14 130 0 0,-18-12-106 0 0,21 11 36 0 0,-18-10-14 0 0,24 16 1 0 0,-34-20-41 0 0,0-1 1 0 0,0 0-1 0 0,0 0 1 0 0,1-1 0 0 0,-1 0-1 0 0,0 0 1 0 0,1 0-1 0 0,-1-1 1 0 0,12-1 0 0 0,-12 1-6 0 0,50 0 405 0 0,-57 6-277 0 0,1-4-125 0 0,-1 1 0 0 0,1-1 0 0 0,-1 1 0 0 0,1 0 0 0 0,-1-1 0 0 0,0 1 0 0 0,0-1 0 0 0,0 1 0 0 0,0-1 0 0 0,0 0 0 0 0,-1 1 0 0 0,1-1 0 0 0,-1 0 0 0 0,1 0 0 0 0,-5 4 0 0 0,3-3-1 0 0,-1 0 0 0 0,0 1 1 0 0,1 0-1 0 0,0 0 0 0 0,0 0 1 0 0,0 0-1 0 0,0 0 0 0 0,-2 6 1 0 0,-10 14 14 0 0,9-17-19 0 0,1 1 0 0 0,1 0 0 0 0,-1 1 1 0 0,1-1-1 0 0,-5 18 0 0 0,-4 10 8 0 0,-42 65 27 0 0,45-84-43 0 0,1-4-155 0 0,-5 8-228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3.087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27 1824 0 0,'1'-8'8716'0'0,"10"-11"-4317"0"0,-8 42-4292 0 0,0 25 0 0 0,-2-21-77 0 0,5 27 1 0 0,9 71 24 0 0,-13-106-38 0 0,1 1 0 0 0,1 0 0 0 0,10 32 0 0 0,5-24 47 0 0,-18-27-191 0 0,5 8 790 0 0,-5-9-612 0 0,-1 0 0 0 0,1-1 1 0 0,0 1-1 0 0,0 0 0 0 0,-1-1 1 0 0,1 1-1 0 0,0-1 0 0 0,-1 1 1 0 0,1-1-1 0 0,-1 1 0 0 0,1-1 1 0 0,-1 1-1 0 0,1-1 1 0 0,-1 0-1 0 0,1 1 0 0 0,-1-1 1 0 0,1 0-1 0 0,-1 1 0 0 0,0-1 1 0 0,1 0-1 0 0,-1-1 0 0 0,7-10-37 0 0,-1-1 5 0 0,0 1 0 0 0,1 0 1 0 0,10-12-1 0 0,40-61 14 0 0,-24 44-26 0 0,-15 18 22 0 0,31-31-1 0 0,-27 33-69 0 0,26-34 0 0 0,-21 10-3312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3.577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15 1 2817 0 0,'32'20'9943'0'0,"-31"-20"-9838"0"0,6 9 1286 0 0,-6-9-1342 0 0,-1 1-1 0 0,0 0 1 0 0,1 0-1 0 0,-1 0 1 0 0,1-1-1 0 0,-1 1 0 0 0,0 0 1 0 0,0 0-1 0 0,0 0 1 0 0,1 0-1 0 0,-1 0 1 0 0,0 0-1 0 0,0 0 0 0 0,0-1 1 0 0,-1 3-1 0 0,-19 31 540 0 0,15-18-460 0 0,4-12-110 0 0,0 0 1 0 0,0-1-1 0 0,-1 1 1 0 0,1-1-1 0 0,-4 7 1 0 0,1-4-13 0 0,1 0 0 0 0,1 1-1 0 0,-1-1 1 0 0,1 1 0 0 0,0 0 0 0 0,1 0-1 0 0,-1-1 1 0 0,0 14 0 0 0,2 0 9 0 0,2 38-1 0 0,-3-45-262 0 0,1-12 155 0 0,0 0 0 0 0,0 0 0 0 0,0 0 0 0 0,0-1 0 0 0,-1 1 1 0 0,1 0-1 0 0,0 0 0 0 0,0 0 0 0 0,1 0 0 0 0,-1-1 0 0 0,0 1 1 0 0,0 0-1 0 0,0 0 0 0 0,0 0 0 0 0,1-1 0 0 0,-1 1 0 0 0,0 0 1 0 0,1 0-1 0 0,-1-1 0 0 0,1 1 0 0 0,-1 0 0 0 0,1-1 0 0 0,-1 1 1 0 0,1 0-1 0 0,-1-1 0 0 0,1 1 0 0 0,0-1 0 0 0,-1 1 0 0 0,1-1 1 0 0,0 1-1 0 0,-1-1 0 0 0,1 1 0 0 0,0-1 0 0 0,1 1 0 0 0,16 4-3079 0 0,6 2 1297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6.284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4 153 1952 0 0,'-4'-14'10598'0'0,"8"8"-9864"0"0,4-1-469 0 0,15-3-725 0 0,-10 7 1191 0 0,35-5-56 0 0,-26 5-527 0 0,0 0 0 0 0,0-2 0 0 0,37-13 0 0 0,-36 11-105 0 0,0 0 0 0 0,0 1 0 0 0,1 1 0 0 0,31-2 0 0 0,23-5 25 0 0,-37 7-25 0 0,-33 5-34 0 0,0-1 0 0 0,0 0 0 0 0,0 0 0 0 0,0-1 0 0 0,0 0 0 0 0,-1 0 0 0 0,1-1 0 0 0,10-4 0 0 0,-16 6 1 0 0,0 0 0 0 0,-1 0 0 0 0,1 0 0 0 0,0 0 1 0 0,0 1-1 0 0,0-1 0 0 0,0 1 0 0 0,0-1 0 0 0,0 1 0 0 0,0 0 0 0 0,0 0 0 0 0,0 0 1 0 0,0 0-1 0 0,-1 0 0 0 0,1 0 0 0 0,0 0 0 0 0,0 1 0 0 0,0-1 0 0 0,0 1 0 0 0,0-1 0 0 0,0 1 1 0 0,0 0-1 0 0,-1 0 0 0 0,1 0 0 0 0,0 0 0 0 0,0 0 0 0 0,-1 0 0 0 0,3 3 0 0 0,-3-3 86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7.316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0 62 3217 0 0,'0'0'4971'0'0,"29"2"244"0"0,-27-3-5169 0 0,0 1 0 0 0,0 0 0 0 0,0 0 0 0 0,0 0 1 0 0,0 1-1 0 0,-1-1 0 0 0,1 0 0 0 0,0 1 0 0 0,0-1 0 0 0,0 1 1 0 0,0 0-1 0 0,-1 0 0 0 0,1 0 0 0 0,0-1 0 0 0,-1 2 0 0 0,1-1 0 0 0,-1 0 1 0 0,1 0-1 0 0,-1 0 0 0 0,1 1 0 0 0,-1-1 0 0 0,2 3 0 0 0,-3-3-42 0 0,0-1 0 0 0,0 0 0 0 0,0 0 0 0 0,0 0 0 0 0,0 0-1 0 0,0 0 1 0 0,0 0 0 0 0,0 0 0 0 0,0 1 0 0 0,0-1 0 0 0,0 0-1 0 0,0 0 1 0 0,0 0 0 0 0,0 0 0 0 0,0 0 0 0 0,0 0 0 0 0,0 0-1 0 0,-1 0 1 0 0,1 0 0 0 0,0 1 0 0 0,0-1 0 0 0,0 0 0 0 0,0 0-1 0 0,0 0 1 0 0,0 0 0 0 0,0 0 0 0 0,0 0 0 0 0,-1 0 0 0 0,1 0-1 0 0,0 0 1 0 0,0 0 0 0 0,0 0 0 0 0,0 0 0 0 0,0 0 0 0 0,0 0-1 0 0,0 0 1 0 0,-1 0 0 0 0,1 0 0 0 0,0 0 0 0 0,0 0 0 0 0,0 0-1 0 0,0 0 1 0 0,0 0 0 0 0,0 0 0 0 0,-1 0 0 0 0,1 0 0 0 0,0 0-1 0 0,0 0 1 0 0,0 0 0 0 0,0 0 0 0 0,1 0-1 0 0,-1 0 1 0 0,0 0 0 0 0,0 0 0 0 0,0 0-1 0 0,0 0 1 0 0,0 1 0 0 0,0-1 0 0 0,0 0-1 0 0,0 0 1 0 0,0 0 0 0 0,0 0 0 0 0,0 0-1 0 0,0 0 1 0 0,0 0 0 0 0,0 0 0 0 0,0 0-1 0 0,0 1 1 0 0,0-1 0 0 0,0 0 0 0 0,0 0-1 0 0,0 0 1 0 0,0 0 0 0 0,0 0 0 0 0,0 0-1 0 0,0 0 1 0 0,-1 0 0 0 0,1 0 0 0 0,0 0 0 0 0,0 1-1 0 0,0-1 1 0 0,0 0 0 0 0,0 0 0 0 0,0 0-1 0 0,0 0 1 0 0,0 0 0 0 0,0 0 0 0 0,0 0-1 0 0,0 0 1 0 0,0 0 0 0 0,-1 0 0 0 0,1 0-1 0 0,0 0 1 0 0,0 0 0 0 0,0 0 0 0 0,0 0-1 0 0,0 0 1 0 0,0 0 0 0 0,0 0 0 0 0,0 0-1 0 0,0 0 1 0 0,-1 0 0 0 0,1 0 0 0 0,0 0-1 0 0,0 0 1 0 0,0 0 0 0 0,-9-7 14 0 0,8 7-38 0 0,0-1-1 0 0,0 0 1 0 0,0 0-1 0 0,0 0 1 0 0,0 0-1 0 0,0 0 1 0 0,0 0-1 0 0,0 0 1 0 0,0 0-1 0 0,0 0 1 0 0,0 0-1 0 0,0-1 1 0 0,1 1-1 0 0,-1 0 1 0 0,1-1-1 0 0,-1 1 1 0 0,1 0-1 0 0,-1-1 1 0 0,1 1-1 0 0,0 0 1 0 0,0-1-1 0 0,-1 1 1 0 0,1-1-1 0 0,0 1 1 0 0,1-3-1 0 0,-3 1 43 0 0,1 0-1 0 0,-1 1 1 0 0,0-1 0 0 0,0 1-1 0 0,0-1 1 0 0,0 1 0 0 0,-1-1-1 0 0,1 1 1 0 0,-3-2 0 0 0,-1-1 50 0 0,-3-11 1517 0 0,9 16-1586 0 0,5 2 214 0 0,4 5-72 0 0,-4-4-132 0 0,-1 0-1 0 0,1-1 1 0 0,-1 0-1 0 0,1 0 1 0 0,0 0-1 0 0,0-1 1 0 0,0 1 0 0 0,0-1-1 0 0,9 1 1 0 0,39 6 108 0 0,11 0-106 0 0,-51-3 5 0 0,0 0 0 0 0,16 9 0 0 0,-19-9 25 0 0,13-11 16 0 0,-17 5-56 0 0,-4 0 1 0 0,1 0 0 0 0,-1 0 0 0 0,1 1-1 0 0,0 0 1 0 0,-1-1 0 0 0,1 1 0 0 0,-1 0 0 0 0,6 1 536 0 0,-11 0-498 0 0,-14 9-50 0 0,5-3 27 0 0,1 0 0 0 0,-1-1-1 0 0,-16 5 1 0 0,26-10-24 0 0,-1 1 0 0 0,1-1 0 0 0,-1 1 0 0 0,1-1 0 0 0,0 1 1 0 0,0 0-1 0 0,0 0 0 0 0,0 0 0 0 0,0 0 0 0 0,0 0 0 0 0,1 1 0 0 0,-1-1 0 0 0,1 0 0 0 0,-1 1 0 0 0,1-1 0 0 0,-1 4 0 0 0,-4 4-15 0 0,3-3 15 0 0,1 0 0 0 0,-1 0 0 0 0,-2 15 0 0 0,4-19 1 0 0,0 1 0 0 0,1-1-1 0 0,0 1 1 0 0,0-1 0 0 0,0 1-1 0 0,1 5 1 0 0,-1-8 2 0 0,-1 0-1 0 0,1-1 1 0 0,0 1 0 0 0,0 0-1 0 0,-1-1 1 0 0,1 1-1 0 0,0 0 1 0 0,-1-1 0 0 0,1 1-1 0 0,-1-1 1 0 0,1 1 0 0 0,-1-1-1 0 0,1 1 1 0 0,-1-1-1 0 0,1 1 1 0 0,-1-1 0 0 0,1 1-1 0 0,-1-1 1 0 0,1 0 0 0 0,-2 1-1 0 0,1 0-27 0 0,0-1 0 0 0,0 1 0 0 0,0-1 1 0 0,1 1-1 0 0,-1-1 0 0 0,0 1 0 0 0,0 0 0 0 0,0 0 0 0 0,1-1 0 0 0,-1 1 0 0 0,0 0 0 0 0,1 0 1 0 0,-1 0-1 0 0,1 0 0 0 0,-1 0 0 0 0,1 0 0 0 0,-1 0 0 0 0,1 0 0 0 0,0 0 0 0 0,0 0 0 0 0,-1 0 1 0 0,1 1-1 0 0,0-1-95 0 0,1 1 0 0 0,-1-1 0 0 0,0 0 0 0 0,0 0 1 0 0,1 0-1 0 0,-1 0 0 0 0,0 0 0 0 0,0 0 0 0 0,0 1 1 0 0,-1-1-1 0 0,1 0 0 0 0,0 0 0 0 0,0 0 0 0 0,-1 0 0 0 0,1 0 1 0 0,0 0-1 0 0,-1 0 0 0 0,1 0 0 0 0,-1 0 0 0 0,1 0 1 0 0,-1 0-1 0 0,0 0 0 0 0,1 0 0 0 0,-1 0 0 0 0,0 0 1 0 0,0 0-1 0 0,0 0 0 0 0,0-1 0 0 0,1 1 0 0 0,-1 0 1 0 0,0-1-1 0 0,0 1 0 0 0,-2 0 0 0 0,0 1-109 0 0,-2 4-1270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8.335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 0 1144 0 0,'2'1'11949'0'0,"9"0"-10626"0"0,-5 7-1138 0 0,0 0 0 0 0,-1 0 0 0 0,0 0 0 0 0,0 1 0 0 0,-1-1 0 0 0,4 12 0 0 0,-4-11-75 0 0,1 0-44 0 0,-4-4 26 0 0,-1 4-8 0 0,3 4-46 0 0,6 39 277 0 0,5 95-1 0 0,-14-128-294 0 0,1-1 0 0 0,3 21 0 0 0,-3-34 40 0 0,0 0 1 0 0,0 0 0 0 0,1 0 0 0 0,-1 0 0 0 0,1 0 0 0 0,0 0 0 0 0,1 0 0 0 0,-1 0 0 0 0,1-1 0 0 0,0 0 0 0 0,8 9 320 0 0,-11-13-362 0 0,0 1-1 0 0,0-1 1 0 0,0 1-1 0 0,0-1 1 0 0,0 0-1 0 0,1 1 1 0 0,-1-1-1 0 0,0 0 1 0 0,0 1 0 0 0,1-1-1 0 0,-1 0 1 0 0,0 0-1 0 0,0 1 1 0 0,1-1-1 0 0,-1 0 1 0 0,0 0-1 0 0,1 0 1 0 0,-1 1-1 0 0,0-1 1 0 0,1 0-1 0 0,-1 0 1 0 0,0 0-1 0 0,1 0 1 0 0,-1 0 0 0 0,1 1-1 0 0,-1-1 1 0 0,0 0-1 0 0,1 0 1 0 0,-1 0-1 0 0,0 0 1 0 0,1 0-1 0 0,-1 0 1 0 0,1 0-1 0 0,-1-1 1 0 0,0 1-1 0 0,1 0 1 0 0,-1 0 0 0 0,0 0-1 0 0,1 0 1 0 0,-1 0-1 0 0,0-1 1 0 0,1 1-1 0 0,-1 0 1 0 0,0 0-1 0 0,1 0 1 0 0,-1-1-1 0 0,0 1 1 0 0,1 0-1 0 0,-1-1 1 0 0,6-6-6 0 0,-1 0 0 0 0,1-1-1 0 0,-1 0 1 0 0,-1 0 0 0 0,6-13 0 0 0,5-9 67 0 0,-8 19-85 0 0,1 0 0 0 0,0 0-1 0 0,1 1 1 0 0,18-16 0 0 0,15-18-14 0 0,-26 23 20 0 0,-8 9 5 0 0,1 1 0 0 0,0 0 0 0 0,1 1-1 0 0,0 0 1 0 0,12-9 0 0 0,-14 13 1 0 0,-1-1 0 0 0,1 0 0 0 0,-2 0 0 0 0,12-15 0 0 0,-2 2 2 0 0,-15 19-8 0 0,0 0 1 0 0,-1 0-1 0 0,1 0 0 0 0,0-1 1 0 0,-1 1-1 0 0,0 0 0 0 0,1 0 1 0 0,-1 0-1 0 0,1 0 0 0 0,-1-1 1 0 0,0-1-1 0 0,0 2-2 0 0,0 0 0 0 0,0 0 0 0 0,1 0 0 0 0,-1 1 0 0 0,0-1 0 0 0,0 0 1 0 0,1 0-1 0 0,-1 0 0 0 0,0 0 0 0 0,1 0 0 0 0,-1 0 0 0 0,1 1 0 0 0,-1-1 0 0 0,1 0 0 0 0,0 0 0 0 0,-1 1 0 0 0,1-1 0 0 0,0 0 0 0 0,1 0 0 0 0,8-5-67 0 0,-8 5-39 0 0,0 0-1 0 0,0 0 0 0 0,-1 0 0 0 0,1 0 0 0 0,0 0 0 0 0,-1 0 1 0 0,1-1-1 0 0,-1 1 0 0 0,1-1 0 0 0,-1 1 0 0 0,1-1 0 0 0,-1 1 0 0 0,0-1 1 0 0,1-1-1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4:49.433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51 76 3433 0 0,'14'-11'10262'0'0,"-9"7"-9845"0"0,-1 0-325 0 0,0 0 0 0 0,0 1 0 0 0,0-1 0 0 0,1 1-1 0 0,-1 0 1 0 0,1 1 0 0 0,0-1 0 0 0,0 1 0 0 0,0 0 0 0 0,0 0-1 0 0,8-2 1 0 0,16-6 16 0 0,-23 7-99 0 0,0 1 0 0 0,-1 0 0 0 0,1 0 1 0 0,0 1-1 0 0,0 0 0 0 0,12-2 0 0 0,-16 3 3 0 0,1 0-1 0 0,0 0 1 0 0,0 0 0 0 0,0 0 0 0 0,0 0-1 0 0,-1 1 1 0 0,1-1 0 0 0,0 1 0 0 0,0 0-1 0 0,-1 0 1 0 0,1 0 0 0 0,0 0 0 0 0,-1 0-1 0 0,1 1 1 0 0,4 2 0 0 0,-3-1 6 0 0,-3-2 3 0 0,1-1-1 0 0,-1 1 0 0 0,0-1 1 0 0,0 1-1 0 0,0 0 0 0 0,0-1 1 0 0,0 1-1 0 0,-1 0 0 0 0,1 0 1 0 0,0 0-1 0 0,0-1 0 0 0,0 1 1 0 0,-1 0-1 0 0,1 0 0 0 0,0 0 1 0 0,-1 0-1 0 0,1 1 0 0 0,-1-1 1 0 0,1 0-1 0 0,-1 0 0 0 0,0 0 1 0 0,0 0-1 0 0,1 0 0 0 0,-1 3 1 0 0,2 53 107 0 0,-2-56-125 0 0,0-1-1 0 0,0 1 0 0 0,0-1 1 0 0,0 0-1 0 0,1 1 0 0 0,-1-1 1 0 0,0 1-1 0 0,0-1 0 0 0,0 1 0 0 0,0-1 1 0 0,0 1-1 0 0,0-1 0 0 0,0 1 0 0 0,0-1 1 0 0,0 1-1 0 0,0-1 0 0 0,0 1 0 0 0,0-1 1 0 0,-1 1-1 0 0,1-1 0 0 0,0 1 0 0 0,0-1 1 0 0,0 0-1 0 0,-1 1 0 0 0,1-1 1 0 0,0 1-1 0 0,-1 0 0 0 0,-4 3 6 0 0,-22 38 96 0 0,9-27-101 0 0,16-13-6 0 0,1-1 1 0 0,-1 0 0 0 0,0 1 0 0 0,0-1 0 0 0,1 1 0 0 0,-1-1-1 0 0,1 1 1 0 0,-1 0 0 0 0,1-1 0 0 0,0 1 0 0 0,-1 0 0 0 0,0 4 0 0 0,-2 2-14 0 0,1-1 1 0 0,-1 1 0 0 0,-1-1-1 0 0,1 0 1 0 0,-1 0 0 0 0,-1-1 0 0 0,1 1-1 0 0,-1-1 1 0 0,0 0 0 0 0,0-1-1 0 0,-1 1 1 0 0,-12 7 0 0 0,16-11-8 0 0,1 0 1 0 0,-1 0 0 0 0,1 0-1 0 0,-1 1 1 0 0,1-1-1 0 0,0 1 1 0 0,0-1-1 0 0,0 1 1 0 0,1 0 0 0 0,-4 5-1 0 0,4-4 0 0 0,-1-1 0 0 0,0 0-1 0 0,0 0 1 0 0,0 1 0 0 0,0-1 0 0 0,-1-1-1 0 0,1 1 1 0 0,-6 4 0 0 0,3-3-6 0 0,0 0 0 0 0,1 1 0 0 0,-1-1 0 0 0,-3 7 0 0 0,4-6-6 0 0,0 0-1 0 0,-1-1 0 0 0,1 1 1 0 0,-9 6-1 0 0,12-11 35 0 0,1 0-1 0 0,-1 1 1 0 0,1-1 0 0 0,-1 0-1 0 0,1 0 1 0 0,-1 1 0 0 0,1-1 0 0 0,-1 0-1 0 0,1 1 1 0 0,0-1 0 0 0,-1 0-1 0 0,1 1 1 0 0,-1-1 0 0 0,1 1-1 0 0,0-1 1 0 0,0 1 0 0 0,-1-1 0 0 0,1 1-1 0 0,0-1 1 0 0,0 1 0 0 0,-1-1-1 0 0,1 1 1 0 0,0-1 0 0 0,0 1-1 0 0,0-1 1 0 0,0 1 0 0 0,0-1 0 0 0,0 1-1 0 0,0-1 1 0 0,0 1 0 0 0,0-1-1 0 0,0 1 1 0 0,0-1 0 0 0,0 1 0 0 0,0-1-1 0 0,1 1 1 0 0,-1 0 0 0 0,-6 2 50 0 0,6-3-47 0 0,0 0 0 0 0,0 0-1 0 0,-1 0 1 0 0,1 0 0 0 0,0 0 0 0 0,0 0 0 0 0,0 0 0 0 0,-1 0 0 0 0,1 0-1 0 0,0 0 1 0 0,0 0 0 0 0,0 0 0 0 0,0 0 0 0 0,-1 0 0 0 0,1 0 0 0 0,0 0-1 0 0,0 0 1 0 0,0 0 0 0 0,0 0 0 0 0,-1 0 0 0 0,1 0 0 0 0,0 0 0 0 0,0 0-1 0 0,0 1 1 0 0,0-1 0 0 0,0 0 0 0 0,-1 0 0 0 0,1 0 0 0 0,0 0 0 0 0,0 0 0 0 0,0 0-1 0 0,0 0 1 0 0,0 1 0 0 0,0-1 0 0 0,-1 0 0 0 0,1 0 0 0 0,0 0 0 0 0,0 0-1 0 0,0 1 1 0 0,0-1 0 0 0,0 0 0 0 0,0 0 0 0 0,0 0 0 0 0,0 0 0 0 0,0 1-1 0 0,0-1 1 0 0,0 0 0 0 0,0 0 0 0 0,0 0 0 0 0,0 0 0 0 0,0 1 0 0 0,0-1-1 0 0,0 0 1 0 0,0 0 0 0 0,0 0 0 0 0,0 0 0 0 0,0 1 0 0 0,0-1 0 0 0,0 0-1 0 0,1 0 1 0 0,-7 2 545 0 0,23 0 351 0 0,-7 1-882 0 0,-6-2-2 0 0,1 0 1 0 0,0 0-1 0 0,-1-1 1 0 0,1 1-1 0 0,0-1 1 0 0,5 0-1 0 0,-1 0-12 0 0,32-1 32 0 0,-32 1-24 0 0,110-13 179 0 0,-45-4-8 0 0,-51 11-125 0 0,-20 5-37 0 0,0 0 1 0 0,0 0-1 0 0,-1 0 0 0 0,1 0 0 0 0,0 1 1 0 0,0 0-1 0 0,0-1 0 0 0,0 1 1 0 0,0 0-1 0 0,0 0 0 0 0,-1 0 1 0 0,8 2 399 0 0,-12 8-45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0.1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81 93 3089 0 0,'-15'-6'2103'0'0,"0"11"-1133"0"0,2-1-191 0 0,4-3 375 0 0,8-1-756 0 0,0 0-181 0 0,-1 0 87 0 0,0 0 171 0 0,-2 0 265 0 0,-14-1 4316 0 0,35-1-2545 0 0,17-4-2260 0 0,210-48 747 0 0,-195 46-782 0 0,1 3-1 0 0,87 2 1 0 0,-19 1 123 0 0,102-10 82 0 0,-179 13-371 0 0,44-2 19 0 0,-52-1-43 0 0,-1 1 0 0 0,1 2 0 0 0,36 5 0 0 0,-67-6-1 0 0,1 1 27 0 0,11 0-17 0 0,-7 0-11 0 0,0-1 1 0 0,0 2 0 0 0,1-1-1 0 0,7 3 1 0 0,-14-3 28 0 0,34 5 254 0 0,-24-5-1334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1.05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94 3 4369 0 0,'0'0'5626'0'0,"-5"0"-4711"0"0,-12-3-20 0 0,2 8 6848 0 0,29 10-6969 0 0,-2-1-620 0 0,46 38-23 0 0,-50-46-109 0 0,0 0-1 0 0,1 0 1 0 0,0 0 0 0 0,0-1 0 0 0,0-1-1 0 0,16 7 1 0 0,7-4 26 0 0,-22-5-26 0 0,0 0-1 0 0,0 0 1 0 0,0 1 0 0 0,0 1-1 0 0,-1 0 1 0 0,1 0 0 0 0,10 7-1 0 0,-19-10-7 0 0,-1-1-1 0 0,1 1 1 0 0,0 0-1 0 0,0 0 1 0 0,-1-1-1 0 0,1 1 1 0 0,-1 0-1 0 0,1 0 1 0 0,0 0-1 0 0,-1 0 1 0 0,0 0-1 0 0,1 0 1 0 0,-1 0-1 0 0,0 0 1 0 0,1 0-1 0 0,-1 0 0 0 0,0 0 1 0 0,0 0-1 0 0,0 0 1 0 0,0 0-1 0 0,0 0 1 0 0,0 0-1 0 0,0 0 1 0 0,0 0-1 0 0,0 0 1 0 0,0 0-1 0 0,-1 0 1 0 0,1 0-1 0 0,0 0 1 0 0,-1 0-1 0 0,1 0 1 0 0,-1 0-1 0 0,0 1 0 0 0,-2 3 28 0 0,-1 0-1 0 0,1-1 1 0 0,-1 1-1 0 0,-6 6 1 0 0,-27 21-38 0 0,29-25 0 0 0,0 0 0 0 0,0 0 0 0 0,1 1-1 0 0,-10 12 1 0 0,-88 98-14 0 0,99-111 16 0 0,0 1-1 0 0,-1-1 1 0 0,0 0-1 0 0,0-1 1 0 0,0 0-1 0 0,-1 0 1 0 0,-12 7-1 0 0,17-11-2 0 0,0 0-1 0 0,0 0 1 0 0,0 1 0 0 0,1-1-1 0 0,-1 1 1 0 0,1-1-1 0 0,-1 1 1 0 0,1 0-1 0 0,0 0 1 0 0,0 0-1 0 0,-2 6 1 0 0,4 4-1 0 0,0-12-2 0 0,0 0 1 0 0,0 0 0 0 0,1 0-1 0 0,-1 0 1 0 0,0 0-1 0 0,0 0 1 0 0,0 0 0 0 0,0 0-1 0 0,0 0 1 0 0,-1 0-1 0 0,1-1 1 0 0,0 1 0 0 0,0 0-1 0 0,-1 0 1 0 0,1 0 0 0 0,0 0-1 0 0,-1 0 1 0 0,1 0-1 0 0,-1 0 1 0 0,1 0 0 0 0,-1-1-1 0 0,0 1 1 0 0,1 0-1 0 0,-1 0 1 0 0,-1 0 0 0 0,1 0 16 0 0,-2 0-943 0 0,-11 5-273 0 0,11-5-1340 0 0,17 1-4879 0 0,7-10 6742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2.3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123 30 5377 0 0,'0'-1'105'0'0,"-1"0"0"0"0,0 1 0 0 0,1-1 0 0 0,-1 0 0 0 0,1 0 0 0 0,-1 1-1 0 0,1-1 1 0 0,-1 0 0 0 0,1 0 0 0 0,0 0 0 0 0,-1 0 0 0 0,1 1 0 0 0,0-1 0 0 0,0 0 0 0 0,-1 0 0 0 0,1 0-1 0 0,0 0 1 0 0,0 0 0 0 0,0 0 0 0 0,0 0 0 0 0,0 0 0 0 0,1-1 0 0 0,-1-6 7007 0 0,-2 11-6849 0 0,-2 12-85 0 0,1 0 0 0 0,0 0 0 0 0,1-1 1 0 0,1 1-1 0 0,0 1 0 0 0,2 20 1 0 0,-2 7 14 0 0,-2 74 238 0 0,3-52-213 0 0,-3 0 0 0 0,-20 116-1 0 0,-23 15 285 0 0,46-195-504 0 0,0 0-1 0 0,0 0 1 0 0,-1 1 0 0 0,1-1 0 0 0,0 0-1 0 0,0 0 1 0 0,-1 0 0 0 0,1 1 0 0 0,-1-1-1 0 0,1 0 1 0 0,-1 0 0 0 0,1 0 0 0 0,-1 0-1 0 0,0 0 1 0 0,0 0 0 0 0,0 1 0 0 0,0-2-20 0 0,1 0 0 0 0,-1-1 0 0 0,1 1 1 0 0,-1 0-1 0 0,1 0 0 0 0,-1-1 0 0 0,1 1 1 0 0,0 0-1 0 0,-1-1 0 0 0,1 1 0 0 0,0 0 1 0 0,-1-1-1 0 0,1 1 0 0 0,0-1 0 0 0,-1 1 1 0 0,1-1-1 0 0,0 1 0 0 0,0-1 1 0 0,0 1-1 0 0,-1-1 0 0 0,1 1 0 0 0,0-1 1 0 0,0 1-1 0 0,0-1 0 0 0,-9-46-3572 0 0,9 21-1963 0 0,0 6 611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3.562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10 65 2120 0 0,'-9'-45'11495'0'0,"10"44"-11425"0"0,0-1 1 0 0,0 1 0 0 0,0 0-1 0 0,0-1 1 0 0,0 1-1 0 0,0 0 1 0 0,1 0-1 0 0,-1 0 1 0 0,0 0-1 0 0,1 0 1 0 0,-1 0-1 0 0,1 0 1 0 0,-1 1-1 0 0,1-1 1 0 0,-1 0-1 0 0,1 1 1 0 0,-1-1-1 0 0,1 1 1 0 0,0 0 0 0 0,-1-1-1 0 0,1 1 1 0 0,0 0-1 0 0,3 0 1 0 0,3 0 211 0 0,0 0 1 0 0,1 0 0 0 0,-1 0-1 0 0,13 4 1 0 0,-21-4-276 0 0,0 0-1 0 0,1-1 1 0 0,-1 1 0 0 0,0 0-1 0 0,1 0 1 0 0,-1 0 0 0 0,0 0-1 0 0,1 0 1 0 0,-1 0 0 0 0,0 0-1 0 0,1 1 1 0 0,-1-1 0 0 0,0 0 0 0 0,1 0-1 0 0,-1 0 1 0 0,0 0 0 0 0,1 0-1 0 0,-1 0 1 0 0,0 1 0 0 0,0-1-1 0 0,1 0 1 0 0,-1 0 0 0 0,0 0-1 0 0,0 1 1 0 0,1-1 0 0 0,-1 0-1 0 0,0 0 1 0 0,0 1 0 0 0,0-1 0 0 0,1 0-1 0 0,-1 0 1 0 0,0 1 0 0 0,0-1-1 0 0,0 0 1 0 0,0 1 0 0 0,0-1-1 0 0,0 0 1 0 0,0 1 0 0 0,0-1-1 0 0,0 0 1 0 0,1 1 0 0 0,-1-1-1 0 0,1 6 98 0 0,13 1-48 0 0,43 10 123 0 0,-39-13-131 0 0,-1 1 1 0 0,1 1-1 0 0,-1 0 0 0 0,0 2 0 0 0,19 11 0 0 0,-15-6 134 0 0,0 2 0 0 0,-1 0 0 0 0,35 35 0 0 0,-52-47-127 0 0,-1 0-1 0 0,1 0 1 0 0,-1 0-1 0 0,0 0 1 0 0,0 1 0 0 0,0-1-1 0 0,0 0 1 0 0,-1 1-1 0 0,1 0 1 0 0,-1-1 0 0 0,0 1-1 0 0,0 0 1 0 0,-1 0-1 0 0,1-1 1 0 0,-1 1 0 0 0,1 0-1 0 0,-1 0 1 0 0,0 0 0 0 0,-1 0-1 0 0,1 0 1 0 0,-2 4-1 0 0,1-3 5 0 0,-1 0 0 0 0,0 0-1 0 0,0 0 1 0 0,0-1 0 0 0,-1 1-1 0 0,1 0 1 0 0,-1-1 0 0 0,-1 0 0 0 0,1 0-1 0 0,0 0 1 0 0,-1 0 0 0 0,0 0-1 0 0,0-1 1 0 0,-8 6 0 0 0,-25 23 67 0 0,33-27-168 0 0,-1-1 0 0 0,1 0 0 0 0,-1 0-1 0 0,1 0 1 0 0,-1 0 0 0 0,0-1 0 0 0,0 0-1 0 0,-1 0 1 0 0,1 0 0 0 0,-1-1-1 0 0,1 0 1 0 0,-11 3 0 0 0,10-4-540 0 0,-1 0 0 0 0,1 0-1 0 0,0 0 1 0 0,0 1 0 0 0,0 0 0 0 0,1 0 0 0 0,-1 1 0 0 0,0-1-1 0 0,1 1 1 0 0,0 0 0 0 0,-1 1 0 0 0,-8 7 0 0 0,-2 12 130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2.7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76 6593 0 0,'0'0'5154'0'0,"1"3"-2498"0"0,8 4-1466 0 0,-3-5-1088 0 0,-1 0 0 0 0,1 0 1 0 0,0-1-1 0 0,-1 0 0 0 0,1 0 0 0 0,0 0 1 0 0,0-1-1 0 0,-1 0 0 0 0,1 0 0 0 0,0 0 1 0 0,0-1-1 0 0,7-2 0 0 0,89-20 696 0 0,210-38-239 0 0,-308 60-555 0 0,80-5 29 0 0,-76 6-16 0 0,0 0 0 0 0,0 1-1 0 0,0 0 1 0 0,0 0 0 0 0,-1 1-1 0 0,1 0 1 0 0,0 1 0 0 0,9 3 0 0 0,-16-5-93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3.1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96 5177 0 0,'0'0'1438'0'0,"14"-11"5590"0"0,-6 11-6651 0 0,0 0 0 0 0,0 1 0 0 0,0 0 0 0 0,13 3 0 0 0,-10-2-156 0 0,18 5 329 0 0,-22-5-411 0 0,-1-1 0 0 0,0 0 0 0 0,0 0-1 0 0,12 0 1 0 0,-5-1-17 0 0,1 1-7 0 0,0-1 1 0 0,0-1-1 0 0,-1 0 0 0 0,1-1 1 0 0,0 0-1 0 0,21-7 0 0 0,44-16 158 0 0,11-4-563 0 0,-54 19-2087 0 0,-28 9 863 0 0,-1-1-1 0 0,0 0 0 0 0,0-1 1 0 0,10-4-1 0 0,0-6 954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3.5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121 0 2785 0 0,'-4'6'11330'0'0,"-2"6"-6777"0"0,-28 50-4949 0 0,26-48 445 0 0,1 2 1 0 0,0-1-1 0 0,2 1 1 0 0,-1 0 0 0 0,-4 29-1 0 0,-4 7 25 0 0,-5 29 88 0 0,18-79 310 0 0,1-11-5899 0 0,0 7 3836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4.94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 27 2336 0 0,'0'0'2412'0'0,"3"-7"-495"0"0,-5 7-1636 0 0,-1 0 261 0 0,0-1 868 0 0,3 0-1122 0 0,-2-1 123 0 0,1 1-130 0 0,-1-1 124 0 0,-3-2 552 0 0,4 4-831 0 0,0-1 1 0 0,0 1 0 0 0,0 0-1 0 0,1 0 1 0 0,-1 0 0 0 0,0 0-1 0 0,0 0 1 0 0,0 0 0 0 0,0 0-1 0 0,0 0 1 0 0,0 0 0 0 0,0 0-1 0 0,0 0 1 0 0,0 1 0 0 0,0-1-1 0 0,0 0 1 0 0,0 1 0 0 0,0-1-1 0 0,0 0 1 0 0,0 1 0 0 0,0-1-1 0 0,0 1 1 0 0,1 0 0 0 0,-1-1-1 0 0,0 1 1 0 0,0 0 0 0 0,1-1-1 0 0,-1 1 1 0 0,1 0 0 0 0,-1 0-1 0 0,0 0 1 0 0,1 0 0 0 0,0-1-1 0 0,-1 1 1 0 0,1 0 0 0 0,-1 0-1 0 0,1 0 1 0 0,0 0 0 0 0,0 0-1 0 0,-1 0 1 0 0,1 0 0 0 0,0 0-1 0 0,0 2 1 0 0,4 1 30 0 0,0-1-106 0 0,1 0 0 0 0,0 0-1 0 0,-1-1 1 0 0,1 1 0 0 0,0-1-1 0 0,0 0 1 0 0,1-1 0 0 0,-1 1-1 0 0,0-1 1 0 0,0 0 0 0 0,8 0-1 0 0,10 0 114 0 0,33-2-1 0 0,-2 1-48 0 0,-21-1-36 0 0,62-8 1 0 0,16-1 4 0 0,-72 9-18 0 0,0-2 0 0 0,59-13 0 0 0,-81 14 9 0 0,32-1 0 0 0,-3 1 27 0 0,-18-8-24 0 0,1 8-34 0 0,-28 1-142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5.9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470 8 704 0 0,'0'0'1705'0'0,"14"-8"10649"0"0,-30 21-11954 0 0,-14 4-363 0 0,-61 40 216 0 0,46-28-239 0 0,35-23-14 0 0,-1 0 0 0 0,1 1-1 0 0,0 0 1 0 0,-11 11 0 0 0,-45 50 36 0 0,57-60-37 0 0,0 0 1 0 0,-1-1-1 0 0,-18 12 1 0 0,19-14-4 0 0,1 0 1 0 0,0 0 0 0 0,0 1-1 0 0,1 0 1 0 0,-1 0-1 0 0,2 1 1 0 0,-11 12 0 0 0,16-18 104 0 0,0-2-46 0 0,-1 1 0 0 0,0 0 0 0 0,1 0-1 0 0,-1 0 1 0 0,0 0 0 0 0,1 0 0 0 0,-1 0 0 0 0,0 0 0 0 0,1 1 0 0 0,-1-1 0 0 0,1 0-1 0 0,-1 1 1 0 0,0 0 0 0 0,1-1 0 0 0,-1 1 0 0 0,1 0 0 0 0,0 0 0 0 0,-1 0 0 0 0,1-1-1 0 0,0 2 1 0 0,-1-1 0 0 0,1 0 0 0 0,0 0 0 0 0,0 0 0 0 0,0 0 0 0 0,0 1-1 0 0,0-1 1 0 0,0 1 0 0 0,0-1 0 0 0,0 1 0 0 0,1-1 0 0 0,-1 1 0 0 0,1-1 0 0 0,-1 3-1 0 0,0-2-46 0 0,1-1-1 0 0,0 0 0 0 0,1 0 1 0 0,-1 0-1 0 0,0 0 0 0 0,0 0 0 0 0,0 0 1 0 0,1 1-1 0 0,-1-1 0 0 0,0 0 0 0 0,1 0 1 0 0,-1 0-1 0 0,1 1 0 0 0,20 19 350 0 0,-15-15-348 0 0,-1-1 10 0 0,0 1 0 0 0,0-1 0 0 0,1-1 0 0 0,0 1 0 0 0,0-1 0 0 0,0 0 0 0 0,1 0 0 0 0,10 4 0 0 0,-15-8-10 0 0,0 1-1 0 0,-1 0 1 0 0,1 0 0 0 0,-1-1-1 0 0,1 1 1 0 0,-1 0 0 0 0,0 0-1 0 0,1 0 1 0 0,-1 0-1 0 0,0 0 1 0 0,0 1 0 0 0,2 1-1 0 0,10 7 75 0 0,4-3-46 0 0,16 8 162 0 0,-29-13-179 0 0,0 0 0 0 0,0-1 0 0 0,0 1 1 0 0,0-1-1 0 0,1 0 0 0 0,-1 0 0 0 0,1 0 0 0 0,-1 0 0 0 0,1-1 0 0 0,-1 0 1 0 0,1 0-1 0 0,4-1 0 0 0,1 1-15 0 0,-2 0 104 0 0,2 1-79 0 0,9 14-13 0 0,-17-13 24 0 0,-1-3-60 0 0,-1 1 0 0 0,1 0 0 0 0,0 0 0 0 0,-1 0 0 0 0,1 0 0 0 0,0 0 0 0 0,0 0 0 0 0,-1 0 1 0 0,1 0-1 0 0,0 0 0 0 0,-1 1 0 0 0,1-1 0 0 0,0 0 0 0 0,0 0 0 0 0,-1 1 0 0 0,1-1 0 0 0,-1 0 0 0 0,2 1 0 0 0,-9 4-746 0 0,0-1 0 0 0,0 0 0 0 0,-1 0 0 0 0,-13 4 0 0 0,-16 9-3510 0 0,17-1-212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6.5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200 16 3313 0 0,'-2'-15'13847'0'0,"2"15"-13847"0"0,-16 25 148 0 0,1 1-1 0 0,2 1 0 0 0,0 0 0 0 0,2 1 1 0 0,-15 54-1 0 0,-30 185 205 0 0,9-55 221 0 0,46-210 74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6.9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1 113 2625 0 0,'4'-6'14121'0'0,"5"6"-13860"0"0,1-1-1 0 0,-1 0 0 0 0,0-1 0 0 0,12-3 1 0 0,-10 2-161 0 0,0 1 0 0 0,19-2 0 0 0,20-2 118 0 0,0-2-1 0 0,53-15 1 0 0,-19 3-70 0 0,-43 10-129 0 0,-18 4 53 0 0,29-3 0 0 0,-44 7-865 0 0,7-2 2767 0 0,-57 46-17994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7.4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40 1992 0 0,'-5'1'-517'0'0,"-3"3"4785"0"0,8-4-4048 0 0,-1 0 1 0 0,1 0-1 0 0,0 0 1 0 0,-2 2 1102 0 0,2-2-1102 0 0,0 0-1 0 0,0 1 1 0 0,-1-1-1 0 0,1 0 1 0 0,0 0-1 0 0,0 1 1 0 0,0-1-1 0 0,0 0 1 0 0,0 1-1 0 0,0-1 1 0 0,-1 0 0 0 0,1 1-1 0 0,0-1 1 0 0,0 0-1 0 0,0 1 1 0 0,0-1-1 0 0,0 0 1 0 0,0 1-1 0 0,0-1 1 0 0,0 0-1 0 0,1 1 1 0 0,-1-1 0 0 0,0 0-1 0 0,0 1 1 0 0,0-1-1 0 0,0 0 1 0 0,0 1-1 0 0,0-1 1 0 0,1 0-1 0 0,0 2 1104 0 0,-1-2-1104 0 0,0 0 1 0 0,1 0-1 0 0,-1 1 1 0 0,1-1-1 0 0,0 1-169 0 0,0 0 0 0 0,1 0 0 0 0,-1 0 0 0 0,1 0 0 0 0,-1-1 0 0 0,1 1 0 0 0,-1 0 0 0 0,1-1 0 0 0,-1 1 0 0 0,1-1 0 0 0,0 0 0 0 0,-1 1 0 0 0,1-1 0 0 0,2 0 0 0 0,26-6 738 0 0,1 3-222 0 0,-27 3-514 0 0,0 0-1 0 0,0 0 1 0 0,0-1 0 0 0,1 1-1 0 0,-1-1 1 0 0,0 0-1 0 0,0 0 1 0 0,7-4-1 0 0,-3 1 4 0 0,1 1 0 0 0,0 0 0 0 0,0 0 0 0 0,0 0 0 0 0,0 1 0 0 0,16-1 0 0 0,-1-1 7 0 0,12-8 23 0 0,-32 10-78 0 0,0 0-1 0 0,-1 0 1 0 0,1 1-1 0 0,0 0 1 0 0,0 0-1 0 0,0 0 1 0 0,0 0-1 0 0,0 0 1 0 0,1 1-1 0 0,-1 0 1 0 0,4 0-1 0 0,5 1 1197 0 0,-1 3-3949 0 0,-11-3 2533 0 0,-1-1-1 0 0,0 1 0 0 0,1-1 1 0 0,-1 1-1 0 0,0-1 1 0 0,0 1-1 0 0,1-1 0 0 0,-1 1 1 0 0,0-1-1 0 0,0 1 1 0 0,0-1-1 0 0,0 1 1 0 0,0-1-1 0 0,1 1 0 0 0,-1 0 1 0 0,0-1-1 0 0,0 1 1 0 0,-1-1-1 0 0,1 1 0 0 0,0-1 1 0 0,0 1-1 0 0,0 0 1 0 0,0-1-1 0 0,0 1 0 0 0,-1-1 1 0 0,1 1-1 0 0,0-1 1 0 0,0 1-1 0 0,-1-1 1 0 0,0 1-1 0 0,-5 10-1421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18.42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 87 4089 0 0,'0'0'7124'0'0,"-2"-3"-6346"0"0,1 2-579 0 0,0 0-127 0 0,0 1 0 0 0,0-1 0 0 0,1 0 0 0 0,-1 0 0 0 0,0 1 0 0 0,1-1 0 0 0,-1 0 0 0 0,1 0 0 0 0,-1 0 0 0 0,1 0 0 0 0,-1 0 0 0 0,1 0 0 0 0,-1 0 0 0 0,1-2 522 0 0,1 4-405 0 0,0-1 1 0 0,0 1-1 0 0,0-1 0 0 0,0 1 0 0 0,1-1 0 0 0,-1 0 0 0 0,0 0 0 0 0,0 0 1 0 0,0 0-1 0 0,1 0 0 0 0,1 0 0 0 0,60-43 2450 0 0,-61 42-2627 0 0,1 0 0 0 0,-1 0 0 0 0,1 0 0 0 0,-1 0 0 0 0,1 0 0 0 0,0 1 0 0 0,-1-1 0 0 0,1 1 0 0 0,0 0 0 0 0,-1 0 0 0 0,1 0 0 0 0,0 0 0 0 0,0 0 0 0 0,-1 1 0 0 0,5 1 0 0 0,-4-2 2 0 0,0 1-1 0 0,-1-1 0 0 0,1 1 1 0 0,0-1-1 0 0,-1 0 0 0 0,1 0 1 0 0,0 0-1 0 0,-1-1 0 0 0,1 1 1 0 0,4-2-1 0 0,11-4 79 0 0,31-8 0 0 0,-43 13-84 0 0,-1 0 1 0 0,1 1-1 0 0,-1 0 1 0 0,1-1-1 0 0,-1 2 1 0 0,1-1-1 0 0,-1 1 1 0 0,1-1-1 0 0,-1 2 1 0 0,7 1-1 0 0,-10-3-2 0 0,-1 1-1 0 0,0-1 0 0 0,0 0 0 0 0,0 0 0 0 0,0 1 0 0 0,1-1 0 0 0,-1 0 0 0 0,0 0 0 0 0,0 0 0 0 0,1 0 0 0 0,-1-1 0 0 0,0 1 0 0 0,0 0 1 0 0,0 0-1 0 0,0-1 0 0 0,1 1 0 0 0,-1-1 0 0 0,0 1 0 0 0,1-2 0 0 0,-1 2-5 0 0,0-1 1 0 0,-1 1-1 0 0,1 0 1 0 0,-1-1-1 0 0,1 1 1 0 0,0 0-1 0 0,-1 0 1 0 0,1-1-1 0 0,0 1 0 0 0,-1 0 1 0 0,1 0-1 0 0,0 0 1 0 0,-1 0-1 0 0,1 0 1 0 0,0 0-1 0 0,0 0 0 0 0,-1 0 1 0 0,1 0-1 0 0,0 0 1 0 0,-1 0-1 0 0,1 0 1 0 0,0 1-1 0 0,-1-1 1 0 0,1 0-1 0 0,0 0 0 0 0,-1 1 1 0 0,1-1-1 0 0,-1 1 1 0 0,1-1-1 0 0,0 0 1 0 0,-1 1-1 0 0,1 0 0 0 0,2 2 5 0 0,-1-1 0 0 0,0 1 0 0 0,1 0 0 0 0,-1 0 0 0 0,0 0 0 0 0,-1 1 0 0 0,1-1 0 0 0,-1 0-1 0 0,1 1 1 0 0,-1-1 0 0 0,0 1 0 0 0,0-1 0 0 0,0 1 0 0 0,-1 0 0 0 0,1-1 0 0 0,-1 1-1 0 0,0 0 1 0 0,0-1 0 0 0,0 1 0 0 0,-1 0 0 0 0,1-1 0 0 0,-1 1 0 0 0,0 0 0 0 0,-1 3 0 0 0,0 0 5 0 0,-1-1 1 0 0,1 1-1 0 0,-1-1 1 0 0,0 1-1 0 0,0-1 1 0 0,-1 0-1 0 0,0 0 1 0 0,0 0-1 0 0,-1-1 1 0 0,1 1-1 0 0,-11 8 1 0 0,-6 5 0 0 0,17-14-6 0 0,0-1-1 0 0,0 0 1 0 0,0 0-1 0 0,-1-1 1 0 0,1 1-1 0 0,-1-1 1 0 0,0 0-1 0 0,-9 3 1 0 0,8-3-3 0 0,0-2 2 0 0,1 1 0 0 0,-1 0 0 0 0,1 0 1 0 0,-1 1-1 0 0,1 0 0 0 0,0 0 0 0 0,0 0 0 0 0,0 0 0 0 0,0 1 0 0 0,-6 7 1 0 0,8-8-3 0 0,0-1 0 0 0,0 1 0 0 0,0 0 0 0 0,0-1 0 0 0,-1 0 0 0 0,1 0 0 0 0,0 0 0 0 0,-5 2 0 0 0,5-3 1 0 0,0 0 0 0 0,1 1 1 0 0,-1-1-1 0 0,0 1 0 0 0,1-1 1 0 0,-1 1-1 0 0,1 0 0 0 0,0 0 1 0 0,-1 0-1 0 0,1 0 0 0 0,0 1 1 0 0,-2 2-1 0 0,2-1-6 0 0,-1-1-1 0 0,1 0 1 0 0,-1 1 0 0 0,0-1 0 0 0,0-1-1 0 0,0 1 1 0 0,-5 3 0 0 0,-5 6 0 0 0,-16 7-20 0 0,-3 1 8 0 0,32-20 5 0 0,-6 9 6 0 0,6-8 3 0 0,-1 0 0 0 0,0-1 0 0 0,0 1 0 0 0,1 0 0 0 0,-1 0-1 0 0,1-1 1 0 0,-1 1 0 0 0,0 0 0 0 0,1 0 0 0 0,-1 0 0 0 0,1 0 0 0 0,0 0 0 0 0,-1 0 0 0 0,1 0-1 0 0,0 0 1 0 0,0 0 0 0 0,-1 0 0 0 0,1 0 0 0 0,0 0 0 0 0,0 1 0 0 0,0-1 33 0 0,11 3 161 0 0,19-6-101 0 0,14-3-70 0 0,445-17 1622 0 0,-467 22-1355 0 0,-30 3-1499 0 0,-15 10-5020 0 0,-21 4 3463 0 0,34-13 2229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21.52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268 237 3705 0 0,'0'0'10417'0'0,"0"0"-10344"0"0,0 0 0 0 0,0 0 0 0 0,1 0 0 0 0,-1-1 1 0 0,0 1-1 0 0,0 0 0 0 0,0 0 0 0 0,0 0 0 0 0,0 0 0 0 0,0 0 1 0 0,0-1-1 0 0,0 1 0 0 0,0 0 0 0 0,0 0 0 0 0,0 0 0 0 0,0 0 1 0 0,0 0-1 0 0,0-1 0 0 0,0 1 0 0 0,0 0 0 0 0,0 0 0 0 0,0 0 1 0 0,0 0-1 0 0,0 0 0 0 0,0 0 0 0 0,0-1 0 0 0,-1 1 0 0 0,1 0 1 0 0,0 0-1 0 0,0 0 0 0 0,0 0 0 0 0,0 0 0 0 0,0 0 0 0 0,0-1 1 0 0,0 1-1 0 0,0 0 0 0 0,-1 0 0 0 0,1 0 0 0 0,0 0 0 0 0,0 0 1 0 0,0 0-1 0 0,0 0 0 0 0,-1 0 0 0 0,0 1-70 0 0,0 1 0 0 0,-1-1 0 0 0,1 1 0 0 0,0 0 0 0 0,0-1 0 0 0,0 1 0 0 0,0 0 0 0 0,0 0 0 0 0,-1 3 0 0 0,-7 12 17 0 0,2-11-10 0 0,-5-5-8 0 0,12-1-2 0 0,-1 0 1 0 0,0 0-1 0 0,0 0 0 0 0,1 0 0 0 0,-1 0 0 0 0,0 0 0 0 0,0 0 1 0 0,1 0-1 0 0,-1 1 0 0 0,0-1 0 0 0,0 0 0 0 0,1 1 0 0 0,-1-1 1 0 0,0 0-1 0 0,1 1 0 0 0,-1-1 0 0 0,0 0 0 0 0,0 2 0 0 0,-3 13 4 0 0,1 10 2 0 0,-1 0-1 0 0,0-1 1 0 0,-10 28-1 0 0,-5 24-9 0 0,5-12 19 0 0,-39 101 1 0 0,29-98-18 0 0,-16 75 1 0 0,9-14 39 0 0,29-120 2 0 0,2-9-14 0 0,5-20-5 0 0,7-31-44 0 0,108-403 135 0 0,-115 443-115 0 0,68-183-32 0 0,-62 172 23 0 0,1 0 0 0 0,0 1 0 0 0,2 1 0 0 0,1 0 0 0 0,1 1 0 0 0,19-20 0 0 0,-8 15 9 0 0,1 0 1 0 0,1 1 0 0 0,65-38-1 0 0,-84 57 1 0 0,1 0 0 0 0,-1 1 0 0 0,1 1 0 0 0,0-1 0 0 0,1 2 0 0 0,-1-1 0 0 0,0 2 0 0 0,1-1 0 0 0,-1 2 0 0 0,1-1 0 0 0,-1 2 0 0 0,1-1 0 0 0,-1 2 0 0 0,1-1 0 0 0,-1 2 0 0 0,0-1 0 0 0,14 6 0 0 0,-20-5 3 0 0,0-1-1 0 0,0 1 0 0 0,-1-1 0 0 0,1 1 1 0 0,0 1-1 0 0,-1-1 0 0 0,0 1 0 0 0,0 0 1 0 0,0 0-1 0 0,0 0 0 0 0,-1 0 0 0 0,1 0 0 0 0,-1 1 1 0 0,0 0-1 0 0,-1 0 0 0 0,1 0 0 0 0,-1 0 1 0 0,0 0-1 0 0,2 8 0 0 0,-2-5 6 0 0,-1-1-1 0 0,0 0 1 0 0,-1 1-1 0 0,0-1 0 0 0,0 0 1 0 0,0 1-1 0 0,-1-1 1 0 0,0 0-1 0 0,-1 1 1 0 0,1-1-1 0 0,-1 0 1 0 0,-1 0-1 0 0,1 0 1 0 0,-5 7-1 0 0,-4 6 41 0 0,0 0-1 0 0,-27 34 1 0 0,30-44-29 0 0,0-1 1 0 0,0-1-1 0 0,-1 1 1 0 0,0-2 0 0 0,0 1-1 0 0,-1-1 1 0 0,-12 7-1 0 0,-7 2 15 0 0,-19 10 72 0 0,44-25-93 0 0,0 1 0 0 0,0-1 0 0 0,0 0 0 0 0,0 0 1 0 0,0-1-1 0 0,0 1 0 0 0,0-1 0 0 0,-1 0 0 0 0,1 0 0 0 0,-6-1 0 0 0,-31 1-737 0 0,31 1 10 0 0,4 0-3777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5.662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93 1126 5337 0 0,'-16'1'2216'0'0,"6"0"-673"0"0,4-1-1036 0 0,-4 0 26 0 0,5 0-341 0 0,-3-1-10 0 0,-26-10 3826 0 0,33-2-2584 0 0,1 10-1390 0 0,-1 0-2 0 0,1 0 0 0 0,-1-1 0 0 0,1 2 1 0 0,0-2-1 0 0,0 2 0 0 0,1-2 0 0 0,-1 2 0 0 0,1-2 1 0 0,-1 2-1 0 0,2-6 0 0 0,-1 5-12 0 0,0-2 0 0 0,0 2 1 0 0,0 0-1 0 0,-1-1 0 0 0,0 0 0 0 0,0 1 0 0 0,0-5 0 0 0,1-20 75 0 0,6-2-4 0 0,2 1-1 0 0,1 1 0 0 0,2 0 1 0 0,22-39-1 0 0,7-18-31 0 0,-23 50-41 0 0,2 2 1 0 0,1 0-1 0 0,2 0 1 0 0,41-44-1 0 0,-37 48-26 0 0,2 1 0 0 0,39-31 1 0 0,8-6 10 0 0,-55 48 17 0 0,-1 2-1 0 0,2-1 1 0 0,0 3-1 0 0,0 0 1 0 0,42-17-1 0 0,2-7 20 0 0,-48 26-27 0 0,0 1 0 0 0,36-15 0 0 0,-23 14-9 0 0,89-36 22 0 0,-75 28-35 0 0,1 2 1 0 0,61-15-1 0 0,-65 21 35 0 0,-19 5 17 0 0,0 2-1 0 0,0 0 0 0 0,0 2 1 0 0,1 1-1 0 0,-1 0 1 0 0,0 2-1 0 0,28 4 1 0 0,160 40 274 0 0,-202-43-309 0 0,40 13 61 0 0,87 42 1 0 0,-113-47-69 0 0,-12-5 16 0 0,39 18 72 0 0,55 32 0 0 0,-96-49-74 0 0,0 1 0 0 0,-2-1 0 0 0,1 2 0 0 0,0-1 0 0 0,11 17 0 0 0,28 45 100 0 0,-30-43-60 0 0,-10-14-19 0 0,-1 0-1 0 0,0 0 1 0 0,-1 1-1 0 0,0 0 1 0 0,-1 0-1 0 0,-1 0 0 0 0,1 0 1 0 0,-2 0-1 0 0,0 1 1 0 0,-1 0-1 0 0,0 22 1 0 0,-3-12 67 0 0,-6 36 1 0 0,2-14-78 0 0,3-10 28 0 0,2-21-41 0 0,0 0 0 0 0,0-1 0 0 0,-2 1 0 0 0,-8 28-1 0 0,8-32-6 0 0,-1 0-1 0 0,-3 20 0 0 0,6-24 13 0 0,1 1 0 0 0,-2 0 1 0 0,-1-1-1 0 0,2 0 0 0 0,-2 1 1 0 0,0-1-1 0 0,0 0 0 0 0,-6 10 1 0 0,-1 2 16 0 0,9-18-30 0 0,1 1 0 0 0,-1 0 1 0 0,1-1-1 0 0,-1 1 0 0 0,0 0 0 0 0,0 0 1 0 0,0-1-1 0 0,-1 1 0 0 0,2 0 1 0 0,-1-1-1 0 0,-1 0 0 0 0,0 1 0 0 0,1-1 1 0 0,0 1-1 0 0,-3-1 0 0 0,-2 5 5 0 0,0 0 0 0 0,0 0 0 0 0,0 1-1 0 0,-6 9 1 0 0,8-10 9 0 0,0-1-5 0 0,-1-1 1 0 0,0 0 0 0 0,-1 0 0 0 0,1 1 0 0 0,0-1 0 0 0,-1-1 0 0 0,-8 4-1 0 0,7-2 4 0 0,-1 0 0 0 0,0 0 0 0 0,-6 6 0 0 0,6-4-5 0 0,0-1-1 0 0,-1 0 1 0 0,0-1 0 0 0,1 0-1 0 0,-2 0 1 0 0,1 0-1 0 0,0-1 1 0 0,-1-1 0 0 0,-16 5-1 0 0,9-3-6 0 0,1 1 0 0 0,1 1 0 0 0,-2 1-1 0 0,-25 17 1 0 0,-33 10 33 0 0,43-18-97 0 0,18-11 58 0 0,0 1-1 0 0,-17 13 1 0 0,21-13 0 0 0,-1 0-1 0 0,1-2 1 0 0,-1 1 0 0 0,-15 4 0 0 0,14-5 3 0 0,-1 0 0 0 0,-21 14 0 0 0,-26 15-43 0 0,45-26 38 0 0,0 1 0 0 0,1-1 0 0 0,-17 15 0 0 0,-8 12-9 0 0,-44 57 1 0 0,28-30 18 0 0,-15 24-53 0 0,60-71 41 0 0,0-1 0 0 0,1 2-1 0 0,1 0 1 0 0,0 0 0 0 0,-8 26-1 0 0,6-19-7 0 0,-3 3-12 0 0,12-23 20 0 0,-2 1 0 0 0,1-1 0 0 0,1 1 1 0 0,-1-1-1 0 0,0 1 0 0 0,1 0 0 0 0,1 0 1 0 0,-2 0-1 0 0,2 0 0 0 0,-2 5 1 0 0,1 32-3 0 0,0-19-14 0 0,4 41 1 0 0,0-51 22 0 0,0 1 0 0 0,1-1 1 0 0,0 0-1 0 0,10 19 0 0 0,-7-18 37 0 0,-3-4-40 0 0,1-1 1 0 0,1 0-1 0 0,0 0 0 0 0,0-1 0 0 0,0 1 0 0 0,0-1 0 0 0,1 0 0 0 0,0-1 1 0 0,1 1-1 0 0,-1-2 0 0 0,15 9 0 0 0,-2-3 25 0 0,1-1 0 0 0,0-1 1 0 0,38 13-1 0 0,-35-17-20 0 0,1-1-1 0 0,0 0 1 0 0,0-3 0 0 0,39 0 0 0 0,-4 0 5 0 0,-26 0-1 0 0,0-2 1 0 0,0-1 0 0 0,-1-2-1 0 0,55-12 1 0 0,-47-2 92 0 0,-30 12-78 0 0,-10 6-124 0 0,-1 0 1 0 0,0 0-1 0 0,1 0 1 0 0,0-1-1 0 0,-1 1 1 0 0,1 0 0 0 0,0 0-1 0 0,-1-1 1 0 0,1 1-1 0 0,-1-1 1 0 0,1 1-1 0 0,-1-1 1 0 0,0 1 0 0 0,1-1-101 0 0,-1 1 100 0 0,1 0 1 0 0,-1-1-1 0 0,1 1 1 0 0,-1-1-1 0 0,0 0 1 0 0,1 1 0 0 0,-1-1-1 0 0,0 0 1 0 0,0 1-1 0 0,0-1 1 0 0,1 1-1 0 0,-1-1 1 0 0,0 1 0 0 0,0-1-1 0 0,0 0 1 0 0,0 1-1 0 0,0-1 1 0 0,-1 0-1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21.9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175 6 5977 0 0,'5'7'1111'0'0,"-4"-20"8910"0"0,-4 15-9894 0 0,-1 3-82 0 0,0 0 0 0 0,0 1 0 0 0,1-1 0 0 0,-1 1 0 0 0,1-1 0 0 0,1 1 0 0 0,-1 0 0 0 0,1 0 1 0 0,0 0-1 0 0,-2 11 0 0 0,2-7-24 0 0,-2 0 0 0 0,1 1 1 0 0,-1-1-1 0 0,-8 12 0 0 0,1-2 15 0 0,0 0-1 0 0,-13 35 1 0 0,15-32 6 0 0,-24 43 0 0 0,32-65-106 0 0,-21 39 208 0 0,21-37-493 0 0,0-1 0 0 0,0 0-1 0 0,0 1 1 0 0,1-1 0 0 0,-1 1-1 0 0,1-1 1 0 0,-1 0 0 0 0,1 1-1 0 0,0-1 1 0 0,0 1 0 0 0,0 0-1 0 0,0-1 1 0 0,0 1 0 0 0,1-1-1 0 0,0 5 1 0 0,7-1-1919 0 0,12 2 1834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24.2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272 81 1016 0 0,'-5'-7'1723'0'0,"0"-9"9585"0"0,-16 57-11078 0 0,3 1 0 0 0,-22 68-1 0 0,-41 220-36 0 0,31-172-171 0 0,45-143 0 0 0,0 0-1 0 0,-13 25 0 0 0,-5 12 109 0 0,85-270 888 0 0,-52 181-1005 0 0,-2-1 0 0 0,4-46 0 0 0,-9 53-5 0 0,2 1-1 0 0,1-1 1 0 0,1 1 0 0 0,17-46 0 0 0,-17 59-17 0 0,1 1 1 0 0,1-1-1 0 0,0 2 1 0 0,1-1 0 0 0,0 1-1 0 0,2 1 1 0 0,-1 0-1 0 0,2 1 1 0 0,0 0-1 0 0,0 1 1 0 0,23-16-1 0 0,-22 18 2 0 0,1 1 0 0 0,0 0 0 0 0,0 1 0 0 0,1 1 0 0 0,0 1-1 0 0,0 0 1 0 0,29-6 0 0 0,0 1 30 0 0,26-4 28 0 0,-65 14-46 0 0,0 0 0 0 0,0 1 0 0 0,0 0 0 0 0,0 0 0 0 0,0 1-1 0 0,0 0 1 0 0,0 0 0 0 0,0 0 0 0 0,7 3 0 0 0,-8-3-5 0 0,-1 1 0 0 0,1 0 0 0 0,-1 1-1 0 0,0-1 1 0 0,1 1 0 0 0,-1 0 0 0 0,-1 0 0 0 0,1 0 0 0 0,0 0 0 0 0,-1 1 0 0 0,1 0 0 0 0,3 5 0 0 0,-5-6 4 0 0,-1 0-1 0 0,0-1 1 0 0,1 1 0 0 0,-1 0 0 0 0,0 0 0 0 0,0 0-1 0 0,-1-1 1 0 0,1 1 0 0 0,-1 0 0 0 0,1 0 0 0 0,-1 0-1 0 0,0 0 1 0 0,0 0 0 0 0,0 0 0 0 0,-1 0 0 0 0,1 0-1 0 0,-1 0 1 0 0,1 0 0 0 0,-1 0 0 0 0,-2 5-1 0 0,-12 32 63 0 0,4-12 18 0 0,-14 28 1 0 0,20-48-72 0 0,0 0-1 0 0,0 0 1 0 0,0 0 0 0 0,-1 0 0 0 0,0-1 0 0 0,-1 0 0 0 0,-11 9 0 0 0,0-1 53 0 0,0-2 0 0 0,-1 0 1 0 0,-1-1-1 0 0,0 0 0 0 0,-41 15 0 0 0,55-24-39 0 0,-1-1 0 0 0,1 0 0 0 0,-1 0-1 0 0,0-1 1 0 0,1 1 0 0 0,-1-2 0 0 0,0 1-1 0 0,0-1 1 0 0,1 0 0 0 0,-1 0-1 0 0,0 0 1 0 0,0-1 0 0 0,1 0 0 0 0,-1-1-1 0 0,0 1 1 0 0,1-1 0 0 0,-1-1 0 0 0,-7-3-1 0 0,5 2-86 0 0,1 0-1 0 0,-1 0 1 0 0,1-1 0 0 0,0-1-1 0 0,-9-7 1 0 0,16 12-246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9T12:58:24.94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126 86 3609 0 0,'-10'0'740'0'0,"0"0"0"0"0,-1-1 0 0 0,-18-4 0 0 0,14 8 5060 0 0,24-7-3520 0 0,-2 1-1940 0 0,76-37 488 0 0,-67 33-701 0 0,0 0 0 0 0,0 2 0 0 0,1 0 0 0 0,32-6 0 0 0,-46 11-118 0 0,-1-1 1 0 0,0 1 0 0 0,0 0 0 0 0,1 0 0 0 0,-1 0 0 0 0,0 0 0 0 0,0 1 0 0 0,1-1 0 0 0,-1 0 0 0 0,0 1-1 0 0,0 0 1 0 0,0-1 0 0 0,1 1 0 0 0,-1 0 0 0 0,0 0 0 0 0,0 0 0 0 0,0 1 0 0 0,-1-1 0 0 0,4 2 0 0 0,-4-1-6 0 0,1 0-1 0 0,-1 0 1 0 0,0 0 0 0 0,0 0 0 0 0,0 0 0 0 0,0 0 0 0 0,0 0 0 0 0,-1 0 0 0 0,1 0 0 0 0,0 1 0 0 0,-1-1 0 0 0,0 0-1 0 0,0 0 1 0 0,1 1 0 0 0,-1-1 0 0 0,-1 3 0 0 0,1 2 8 0 0,-2 1 0 0 0,1-1 0 0 0,-1 0 0 0 0,0 0 0 0 0,0 0 0 0 0,-1 0 0 0 0,0 0 0 0 0,0 0 0 0 0,0 0 0 0 0,-7 8 0 0 0,-18 22 34 0 0,-1-1 0 0 0,-2-2 1 0 0,-1-1-1 0 0,-61 49 1 0 0,69-59-39 0 0,20-19-4 0 0,1 0 0 0 0,-1 0 0 0 0,-1 0 0 0 0,1 0 0 0 0,0-1 0 0 0,-8 5 0 0 0,11-8 1 0 0,1 0 1 0 0,-1 0-1 0 0,0 1 1 0 0,0-1 0 0 0,0 0-1 0 0,0 1 1 0 0,1-1 0 0 0,-1 1-1 0 0,0-1 1 0 0,0 1-1 0 0,1-1 1 0 0,-1 1 0 0 0,0-1-1 0 0,1 1 1 0 0,-1 0-1 0 0,1-1 1 0 0,-1 1 0 0 0,1 0-1 0 0,-1-1 1 0 0,1 1-1 0 0,-1 0 1 0 0,1 0 0 0 0,0 0-1 0 0,-1-1 1 0 0,1 1-1 0 0,0 0 1 0 0,0 0 0 0 0,-1 0-1 0 0,1 0 1 0 0,0 0-1 0 0,0 0 1 0 0,0-1 0 0 0,0 1-1 0 0,0 0 1 0 0,0 0 0 0 0,1 0-1 0 0,-1 0 1 0 0,0 1-1 0 0,14-3 307 0 0,-5 1-280 0 0,1 0 29 0 0,0-1 1 0 0,0 0-1 0 0,0 0 1 0 0,-1-1-1 0 0,1 0 0 0 0,17-7 1 0 0,-16 5-12 0 0,0 0 0 0 0,0 1 0 0 0,20-4 1 0 0,0 1-39 0 0,-18 2 8 0 0,0 1 0 0 0,0 1 0 0 0,1 0 0 0 0,-1 0 0 0 0,1 2-1 0 0,0-1 1 0 0,-1 2 0 0 0,22 3 0 0 0,59 5 169 0 0,-84-5-157 0 0,-11 2-175 0 0,-15 6-325 0 0,11-9 335 0 0,-4 4-1531 0 0,-1 0 0 0 0,1 1 0 0 0,1 1 0 0 0,-1-1 0 0 0,-8 13-1 0 0,4-1 1067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8-28T18:36:56.328"/>
    </inkml:context>
    <inkml:brush xml:id="br0">
      <inkml:brushProperty name="width" value="0.2" units="cm"/>
      <inkml:brushProperty name="height" value="0.2" units="cm"/>
      <inkml:brushProperty name="color" value="#00A0D7"/>
    </inkml:brush>
  </inkml:definitions>
  <inkml:trace contextRef="#ctx0" brushRef="#br0">144 1 7482 0 0,'10'5'9085'0'0,"36"17"-8591"0"0,-17-18-166 0 0,-20-2-305 0 0,1-1 0 0 0,1 0-1 0 0,10 0 1 0 0,27 2 81 0 0,8 3-2 0 0,-46-6-81 0 0,0 1-1 0 0,0 0 1 0 0,0 1 0 0 0,0-1-1 0 0,0 1 1 0 0,0 1 0 0 0,0 0 0 0 0,-1 1-1 0 0,14 6 1 0 0,-22-9 5 0 0,0 0 0 0 0,1-1 0 0 0,-1 1 0 0 0,1 0-1 0 0,-2 0 1 0 0,1 0 0 0 0,0 0 0 0 0,1 0 0 0 0,-1 0 0 0 0,0 0-1 0 0,-1 1 1 0 0,1-1 0 0 0,0 0 0 0 0,0 0 0 0 0,-1 1 0 0 0,1 0-1 0 0,0-1 1 0 0,-1 0 0 0 0,1 1 0 0 0,-1-1 0 0 0,0 1 0 0 0,0-1-1 0 0,0 1 1 0 0,0-1 0 0 0,0 1 0 0 0,0-1 0 0 0,0 1 0 0 0,0-1-1 0 0,0 1 1 0 0,0-1 0 0 0,-1 1 0 0 0,1-1 0 0 0,-1 1 0 0 0,0-2-1 0 0,1 2 1 0 0,-1 0 0 0 0,0-1 0 0 0,0 0 0 0 0,1 0 0 0 0,-1 1-1 0 0,0-1 1 0 0,-2 1 0 0 0,-3 5 115 0 0,0 0 0 0 0,-1 0-1 0 0,1-1 1 0 0,-1 0 0 0 0,-10 6-1 0 0,-131 82 315 0 0,128-82-419 0 0,-36 17 0 0 0,2-1 11 0 0,-33 31-297 0 0,59-39-376 0 0,22-15-264 0 0,-1 0 1 0 0,-1-2 0 0 0,1 1-1 0 0,-10 3 1 0 0,1-4-535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4528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11872"/>
            <a:ext cx="7437120" cy="270971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78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58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37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C0126-6EB3-8B67-B7B4-88463335D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F770E4-9D41-1CC0-058A-E964BB8015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BB0D91-5669-1653-89A8-A0360424D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53603-E489-F6E3-DE55-8816678AEA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16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3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33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ABEE-3850-715E-2F55-ACE7170F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7251A6-353E-29D4-0747-88E992215D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990752-9B61-F3B0-3AAC-48F34404D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828BC-525E-69B7-57F5-E52DB7876A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20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71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29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48ED0-0939-C7B5-8C2D-C7B245EB4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5D3121-0C60-5D3E-C77B-A9872CFBEB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A59538-62EA-4E05-C342-973B91DDD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FC36A-EE34-2932-4625-A9CDB1082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55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A181C-1078-55F0-37B6-08905049F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263126-F338-0716-7896-F881C7F7D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D78B1-0EA4-C330-CA06-687E660C9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1F70C-5731-D8A3-F347-69CE022D2C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78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Relationship Id="rId9" Type="http://schemas.openxmlformats.org/officeDocument/2006/relationships/image" Target="../media/image20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96.png"/><Relationship Id="rId5" Type="http://schemas.openxmlformats.org/officeDocument/2006/relationships/image" Target="../media/image220.png"/><Relationship Id="rId4" Type="http://schemas.openxmlformats.org/officeDocument/2006/relationships/image" Target="../media/image9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7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27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5.png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9.png"/><Relationship Id="rId7" Type="http://schemas.openxmlformats.org/officeDocument/2006/relationships/image" Target="../media/image2.png"/><Relationship Id="rId12" Type="http://schemas.openxmlformats.org/officeDocument/2006/relationships/customXml" Target="../ink/ink5.xml"/><Relationship Id="rId17" Type="http://schemas.openxmlformats.org/officeDocument/2006/relationships/image" Target="../media/image7.png"/><Relationship Id="rId25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image" Target="../media/image4.png"/><Relationship Id="rId24" Type="http://schemas.openxmlformats.org/officeDocument/2006/relationships/customXml" Target="../ink/ink11.xml"/><Relationship Id="rId5" Type="http://schemas.openxmlformats.org/officeDocument/2006/relationships/image" Target="../media/image1.png"/><Relationship Id="rId15" Type="http://schemas.openxmlformats.org/officeDocument/2006/relationships/image" Target="../media/image6.png"/><Relationship Id="rId23" Type="http://schemas.openxmlformats.org/officeDocument/2006/relationships/image" Target="../media/image10.png"/><Relationship Id="rId10" Type="http://schemas.openxmlformats.org/officeDocument/2006/relationships/customXml" Target="../ink/ink4.xml"/><Relationship Id="rId19" Type="http://schemas.openxmlformats.org/officeDocument/2006/relationships/image" Target="../media/image8.png"/><Relationship Id="rId4" Type="http://schemas.openxmlformats.org/officeDocument/2006/relationships/customXml" Target="../ink/ink1.xml"/><Relationship Id="rId9" Type="http://schemas.openxmlformats.org/officeDocument/2006/relationships/image" Target="../media/image3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211.png"/><Relationship Id="rId4" Type="http://schemas.openxmlformats.org/officeDocument/2006/relationships/image" Target="../media/image110.png"/><Relationship Id="rId9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10" Type="http://schemas.openxmlformats.org/officeDocument/2006/relationships/image" Target="../media/image130.png"/><Relationship Id="rId4" Type="http://schemas.openxmlformats.org/officeDocument/2006/relationships/image" Target="../media/image70.png"/><Relationship Id="rId9" Type="http://schemas.openxmlformats.org/officeDocument/2006/relationships/image" Target="../media/image120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8.xml"/><Relationship Id="rId18" Type="http://schemas.openxmlformats.org/officeDocument/2006/relationships/image" Target="../media/image23.png"/><Relationship Id="rId26" Type="http://schemas.openxmlformats.org/officeDocument/2006/relationships/image" Target="../media/image27.png"/><Relationship Id="rId3" Type="http://schemas.openxmlformats.org/officeDocument/2006/relationships/customXml" Target="../ink/ink13.xml"/><Relationship Id="rId21" Type="http://schemas.openxmlformats.org/officeDocument/2006/relationships/customXml" Target="../ink/ink22.xml"/><Relationship Id="rId34" Type="http://schemas.openxmlformats.org/officeDocument/2006/relationships/image" Target="../media/image31.png"/><Relationship Id="rId7" Type="http://schemas.openxmlformats.org/officeDocument/2006/relationships/customXml" Target="../ink/ink15.xml"/><Relationship Id="rId12" Type="http://schemas.openxmlformats.org/officeDocument/2006/relationships/image" Target="../media/image20.png"/><Relationship Id="rId17" Type="http://schemas.openxmlformats.org/officeDocument/2006/relationships/customXml" Target="../ink/ink20.xml"/><Relationship Id="rId25" Type="http://schemas.openxmlformats.org/officeDocument/2006/relationships/customXml" Target="../ink/ink24.xml"/><Relationship Id="rId33" Type="http://schemas.openxmlformats.org/officeDocument/2006/relationships/customXml" Target="../ink/ink28.xml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2.png"/><Relationship Id="rId20" Type="http://schemas.openxmlformats.org/officeDocument/2006/relationships/image" Target="../media/image24.png"/><Relationship Id="rId29" Type="http://schemas.openxmlformats.org/officeDocument/2006/relationships/customXml" Target="../ink/ink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customXml" Target="../ink/ink17.xml"/><Relationship Id="rId24" Type="http://schemas.openxmlformats.org/officeDocument/2006/relationships/image" Target="../media/image26.png"/><Relationship Id="rId32" Type="http://schemas.openxmlformats.org/officeDocument/2006/relationships/image" Target="../media/image30.png"/><Relationship Id="rId5" Type="http://schemas.openxmlformats.org/officeDocument/2006/relationships/customXml" Target="../ink/ink14.xml"/><Relationship Id="rId15" Type="http://schemas.openxmlformats.org/officeDocument/2006/relationships/customXml" Target="../ink/ink19.xml"/><Relationship Id="rId23" Type="http://schemas.openxmlformats.org/officeDocument/2006/relationships/customXml" Target="../ink/ink23.xml"/><Relationship Id="rId28" Type="http://schemas.openxmlformats.org/officeDocument/2006/relationships/image" Target="../media/image28.png"/><Relationship Id="rId36" Type="http://schemas.openxmlformats.org/officeDocument/2006/relationships/image" Target="../media/image32.png"/><Relationship Id="rId10" Type="http://schemas.openxmlformats.org/officeDocument/2006/relationships/image" Target="../media/image19.png"/><Relationship Id="rId19" Type="http://schemas.openxmlformats.org/officeDocument/2006/relationships/customXml" Target="../ink/ink21.xml"/><Relationship Id="rId31" Type="http://schemas.openxmlformats.org/officeDocument/2006/relationships/customXml" Target="../ink/ink27.xml"/><Relationship Id="rId4" Type="http://schemas.openxmlformats.org/officeDocument/2006/relationships/image" Target="../media/image16.png"/><Relationship Id="rId9" Type="http://schemas.openxmlformats.org/officeDocument/2006/relationships/customXml" Target="../ink/ink16.xml"/><Relationship Id="rId14" Type="http://schemas.openxmlformats.org/officeDocument/2006/relationships/image" Target="../media/image21.png"/><Relationship Id="rId22" Type="http://schemas.openxmlformats.org/officeDocument/2006/relationships/image" Target="../media/image25.png"/><Relationship Id="rId27" Type="http://schemas.openxmlformats.org/officeDocument/2006/relationships/customXml" Target="../ink/ink25.xml"/><Relationship Id="rId30" Type="http://schemas.openxmlformats.org/officeDocument/2006/relationships/image" Target="../media/image29.png"/><Relationship Id="rId35" Type="http://schemas.openxmlformats.org/officeDocument/2006/relationships/customXml" Target="../ink/ink29.xml"/><Relationship Id="rId8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5.xml"/><Relationship Id="rId18" Type="http://schemas.openxmlformats.org/officeDocument/2006/relationships/image" Target="../media/image40.png"/><Relationship Id="rId26" Type="http://schemas.openxmlformats.org/officeDocument/2006/relationships/image" Target="../media/image44.png"/><Relationship Id="rId21" Type="http://schemas.openxmlformats.org/officeDocument/2006/relationships/customXml" Target="../ink/ink39.xml"/><Relationship Id="rId34" Type="http://schemas.openxmlformats.org/officeDocument/2006/relationships/image" Target="../media/image48.png"/><Relationship Id="rId7" Type="http://schemas.openxmlformats.org/officeDocument/2006/relationships/customXml" Target="../ink/ink32.xml"/><Relationship Id="rId12" Type="http://schemas.openxmlformats.org/officeDocument/2006/relationships/image" Target="../media/image37.png"/><Relationship Id="rId17" Type="http://schemas.openxmlformats.org/officeDocument/2006/relationships/customXml" Target="../ink/ink37.xml"/><Relationship Id="rId25" Type="http://schemas.openxmlformats.org/officeDocument/2006/relationships/customXml" Target="../ink/ink41.xml"/><Relationship Id="rId33" Type="http://schemas.openxmlformats.org/officeDocument/2006/relationships/customXml" Target="../ink/ink45.xml"/><Relationship Id="rId38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9.png"/><Relationship Id="rId20" Type="http://schemas.openxmlformats.org/officeDocument/2006/relationships/image" Target="../media/image41.png"/><Relationship Id="rId29" Type="http://schemas.openxmlformats.org/officeDocument/2006/relationships/customXml" Target="../ink/ink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11" Type="http://schemas.openxmlformats.org/officeDocument/2006/relationships/customXml" Target="../ink/ink34.xml"/><Relationship Id="rId24" Type="http://schemas.openxmlformats.org/officeDocument/2006/relationships/image" Target="../media/image43.png"/><Relationship Id="rId32" Type="http://schemas.openxmlformats.org/officeDocument/2006/relationships/image" Target="../media/image47.png"/><Relationship Id="rId37" Type="http://schemas.openxmlformats.org/officeDocument/2006/relationships/customXml" Target="../ink/ink47.xml"/><Relationship Id="rId5" Type="http://schemas.openxmlformats.org/officeDocument/2006/relationships/customXml" Target="../ink/ink31.xml"/><Relationship Id="rId15" Type="http://schemas.openxmlformats.org/officeDocument/2006/relationships/customXml" Target="../ink/ink36.xml"/><Relationship Id="rId23" Type="http://schemas.openxmlformats.org/officeDocument/2006/relationships/customXml" Target="../ink/ink40.xml"/><Relationship Id="rId28" Type="http://schemas.openxmlformats.org/officeDocument/2006/relationships/image" Target="../media/image45.png"/><Relationship Id="rId36" Type="http://schemas.openxmlformats.org/officeDocument/2006/relationships/image" Target="../media/image49.png"/><Relationship Id="rId10" Type="http://schemas.openxmlformats.org/officeDocument/2006/relationships/image" Target="../media/image36.png"/><Relationship Id="rId19" Type="http://schemas.openxmlformats.org/officeDocument/2006/relationships/customXml" Target="../ink/ink38.xml"/><Relationship Id="rId31" Type="http://schemas.openxmlformats.org/officeDocument/2006/relationships/customXml" Target="../ink/ink44.xml"/><Relationship Id="rId4" Type="http://schemas.openxmlformats.org/officeDocument/2006/relationships/image" Target="../media/image33.png"/><Relationship Id="rId9" Type="http://schemas.openxmlformats.org/officeDocument/2006/relationships/customXml" Target="../ink/ink33.xml"/><Relationship Id="rId14" Type="http://schemas.openxmlformats.org/officeDocument/2006/relationships/image" Target="../media/image38.png"/><Relationship Id="rId22" Type="http://schemas.openxmlformats.org/officeDocument/2006/relationships/image" Target="../media/image42.png"/><Relationship Id="rId27" Type="http://schemas.openxmlformats.org/officeDocument/2006/relationships/customXml" Target="../ink/ink42.xml"/><Relationship Id="rId30" Type="http://schemas.openxmlformats.org/officeDocument/2006/relationships/image" Target="../media/image46.png"/><Relationship Id="rId35" Type="http://schemas.openxmlformats.org/officeDocument/2006/relationships/customXml" Target="../ink/ink46.xml"/><Relationship Id="rId8" Type="http://schemas.openxmlformats.org/officeDocument/2006/relationships/image" Target="../media/image35.png"/><Relationship Id="rId3" Type="http://schemas.openxmlformats.org/officeDocument/2006/relationships/customXml" Target="../ink/ink3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7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61.png"/><Relationship Id="rId5" Type="http://schemas.openxmlformats.org/officeDocument/2006/relationships/image" Target="../media/image151.png"/><Relationship Id="rId4" Type="http://schemas.openxmlformats.org/officeDocument/2006/relationships/image" Target="../media/image140.png"/><Relationship Id="rId9" Type="http://schemas.openxmlformats.org/officeDocument/2006/relationships/image" Target="../media/image190.png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64.png"/><Relationship Id="rId21" Type="http://schemas.openxmlformats.org/officeDocument/2006/relationships/customXml" Target="../ink/ink55.xml"/><Relationship Id="rId42" Type="http://schemas.openxmlformats.org/officeDocument/2006/relationships/image" Target="../media/image73.png"/><Relationship Id="rId47" Type="http://schemas.openxmlformats.org/officeDocument/2006/relationships/customXml" Target="../ink/ink68.xml"/><Relationship Id="rId63" Type="http://schemas.openxmlformats.org/officeDocument/2006/relationships/customXml" Target="../ink/ink76.xml"/><Relationship Id="rId68" Type="http://schemas.openxmlformats.org/officeDocument/2006/relationships/image" Target="../media/image87.png"/><Relationship Id="rId16" Type="http://schemas.openxmlformats.org/officeDocument/2006/relationships/image" Target="../media/image58.png"/><Relationship Id="rId11" Type="http://schemas.openxmlformats.org/officeDocument/2006/relationships/customXml" Target="../ink/ink50.xml"/><Relationship Id="rId24" Type="http://schemas.openxmlformats.org/officeDocument/2006/relationships/image" Target="../media/image63.png"/><Relationship Id="rId32" Type="http://schemas.openxmlformats.org/officeDocument/2006/relationships/image" Target="../media/image67.png"/><Relationship Id="rId37" Type="http://schemas.openxmlformats.org/officeDocument/2006/relationships/customXml" Target="../ink/ink63.xml"/><Relationship Id="rId40" Type="http://schemas.openxmlformats.org/officeDocument/2006/relationships/image" Target="../media/image72.png"/><Relationship Id="rId45" Type="http://schemas.openxmlformats.org/officeDocument/2006/relationships/customXml" Target="../ink/ink67.xml"/><Relationship Id="rId53" Type="http://schemas.openxmlformats.org/officeDocument/2006/relationships/customXml" Target="../ink/ink71.xml"/><Relationship Id="rId58" Type="http://schemas.openxmlformats.org/officeDocument/2006/relationships/image" Target="../media/image82.png"/><Relationship Id="rId66" Type="http://schemas.openxmlformats.org/officeDocument/2006/relationships/image" Target="../media/image86.png"/><Relationship Id="rId74" Type="http://schemas.openxmlformats.org/officeDocument/2006/relationships/image" Target="../media/image91.png"/><Relationship Id="rId5" Type="http://schemas.openxmlformats.org/officeDocument/2006/relationships/image" Target="../media/image52.png"/><Relationship Id="rId61" Type="http://schemas.openxmlformats.org/officeDocument/2006/relationships/customXml" Target="../ink/ink75.xml"/><Relationship Id="rId19" Type="http://schemas.openxmlformats.org/officeDocument/2006/relationships/customXml" Target="../ink/ink54.xml"/><Relationship Id="rId14" Type="http://schemas.openxmlformats.org/officeDocument/2006/relationships/image" Target="../media/image57.png"/><Relationship Id="rId22" Type="http://schemas.openxmlformats.org/officeDocument/2006/relationships/image" Target="../media/image62.png"/><Relationship Id="rId27" Type="http://schemas.openxmlformats.org/officeDocument/2006/relationships/customXml" Target="../ink/ink58.xml"/><Relationship Id="rId30" Type="http://schemas.openxmlformats.org/officeDocument/2006/relationships/image" Target="../media/image66.png"/><Relationship Id="rId35" Type="http://schemas.openxmlformats.org/officeDocument/2006/relationships/customXml" Target="../ink/ink62.xml"/><Relationship Id="rId43" Type="http://schemas.openxmlformats.org/officeDocument/2006/relationships/customXml" Target="../ink/ink66.xml"/><Relationship Id="rId48" Type="http://schemas.openxmlformats.org/officeDocument/2006/relationships/image" Target="../media/image76.png"/><Relationship Id="rId56" Type="http://schemas.openxmlformats.org/officeDocument/2006/relationships/image" Target="../media/image81.png"/><Relationship Id="rId64" Type="http://schemas.openxmlformats.org/officeDocument/2006/relationships/image" Target="../media/image85.png"/><Relationship Id="rId69" Type="http://schemas.openxmlformats.org/officeDocument/2006/relationships/customXml" Target="../ink/ink79.xml"/><Relationship Id="rId77" Type="http://schemas.openxmlformats.org/officeDocument/2006/relationships/image" Target="../media/image93.png"/><Relationship Id="rId8" Type="http://schemas.openxmlformats.org/officeDocument/2006/relationships/image" Target="../media/image54.png"/><Relationship Id="rId51" Type="http://schemas.openxmlformats.org/officeDocument/2006/relationships/customXml" Target="../ink/ink70.xml"/><Relationship Id="rId72" Type="http://schemas.openxmlformats.org/officeDocument/2006/relationships/image" Target="../media/image89.png"/><Relationship Id="rId3" Type="http://schemas.openxmlformats.org/officeDocument/2006/relationships/notesSlide" Target="../notesSlides/notesSlide9.xml"/><Relationship Id="rId12" Type="http://schemas.openxmlformats.org/officeDocument/2006/relationships/image" Target="../media/image56.png"/><Relationship Id="rId17" Type="http://schemas.openxmlformats.org/officeDocument/2006/relationships/customXml" Target="../ink/ink53.xml"/><Relationship Id="rId25" Type="http://schemas.openxmlformats.org/officeDocument/2006/relationships/customXml" Target="../ink/ink57.xml"/><Relationship Id="rId33" Type="http://schemas.openxmlformats.org/officeDocument/2006/relationships/customXml" Target="../ink/ink61.xml"/><Relationship Id="rId38" Type="http://schemas.openxmlformats.org/officeDocument/2006/relationships/image" Target="../media/image71.png"/><Relationship Id="rId46" Type="http://schemas.openxmlformats.org/officeDocument/2006/relationships/image" Target="../media/image75.png"/><Relationship Id="rId59" Type="http://schemas.openxmlformats.org/officeDocument/2006/relationships/customXml" Target="../ink/ink74.xml"/><Relationship Id="rId67" Type="http://schemas.openxmlformats.org/officeDocument/2006/relationships/customXml" Target="../ink/ink78.xml"/><Relationship Id="rId20" Type="http://schemas.openxmlformats.org/officeDocument/2006/relationships/image" Target="../media/image61.png"/><Relationship Id="rId41" Type="http://schemas.openxmlformats.org/officeDocument/2006/relationships/customXml" Target="../ink/ink65.xml"/><Relationship Id="rId54" Type="http://schemas.openxmlformats.org/officeDocument/2006/relationships/image" Target="../media/image79.png"/><Relationship Id="rId62" Type="http://schemas.openxmlformats.org/officeDocument/2006/relationships/image" Target="../media/image84.png"/><Relationship Id="rId70" Type="http://schemas.openxmlformats.org/officeDocument/2006/relationships/image" Target="../media/image88.png"/><Relationship Id="rId75" Type="http://schemas.openxmlformats.org/officeDocument/2006/relationships/customXml" Target="../ink/ink82.xml"/><Relationship Id="rId1" Type="http://schemas.openxmlformats.org/officeDocument/2006/relationships/tags" Target="../tags/tag5.xml"/><Relationship Id="rId6" Type="http://schemas.openxmlformats.org/officeDocument/2006/relationships/image" Target="../media/image53.png"/><Relationship Id="rId15" Type="http://schemas.openxmlformats.org/officeDocument/2006/relationships/customXml" Target="../ink/ink52.xml"/><Relationship Id="rId23" Type="http://schemas.openxmlformats.org/officeDocument/2006/relationships/customXml" Target="../ink/ink56.xml"/><Relationship Id="rId28" Type="http://schemas.openxmlformats.org/officeDocument/2006/relationships/image" Target="../media/image65.png"/><Relationship Id="rId36" Type="http://schemas.openxmlformats.org/officeDocument/2006/relationships/image" Target="../media/image69.png"/><Relationship Id="rId49" Type="http://schemas.openxmlformats.org/officeDocument/2006/relationships/customXml" Target="../ink/ink69.xml"/><Relationship Id="rId57" Type="http://schemas.openxmlformats.org/officeDocument/2006/relationships/customXml" Target="../ink/ink73.xml"/><Relationship Id="rId10" Type="http://schemas.openxmlformats.org/officeDocument/2006/relationships/image" Target="../media/image55.png"/><Relationship Id="rId31" Type="http://schemas.openxmlformats.org/officeDocument/2006/relationships/customXml" Target="../ink/ink60.xml"/><Relationship Id="rId44" Type="http://schemas.openxmlformats.org/officeDocument/2006/relationships/image" Target="../media/image74.png"/><Relationship Id="rId52" Type="http://schemas.openxmlformats.org/officeDocument/2006/relationships/image" Target="../media/image78.png"/><Relationship Id="rId60" Type="http://schemas.openxmlformats.org/officeDocument/2006/relationships/image" Target="../media/image83.png"/><Relationship Id="rId65" Type="http://schemas.openxmlformats.org/officeDocument/2006/relationships/customXml" Target="../ink/ink77.xml"/><Relationship Id="rId73" Type="http://schemas.openxmlformats.org/officeDocument/2006/relationships/customXml" Target="../ink/ink81.xml"/><Relationship Id="rId4" Type="http://schemas.openxmlformats.org/officeDocument/2006/relationships/image" Target="../media/image51.png"/><Relationship Id="rId9" Type="http://schemas.openxmlformats.org/officeDocument/2006/relationships/customXml" Target="../ink/ink49.xml"/><Relationship Id="rId13" Type="http://schemas.openxmlformats.org/officeDocument/2006/relationships/customXml" Target="../ink/ink51.xml"/><Relationship Id="rId18" Type="http://schemas.openxmlformats.org/officeDocument/2006/relationships/image" Target="../media/image59.png"/><Relationship Id="rId39" Type="http://schemas.openxmlformats.org/officeDocument/2006/relationships/customXml" Target="../ink/ink64.xml"/><Relationship Id="rId34" Type="http://schemas.openxmlformats.org/officeDocument/2006/relationships/image" Target="../media/image68.png"/><Relationship Id="rId50" Type="http://schemas.openxmlformats.org/officeDocument/2006/relationships/image" Target="../media/image77.png"/><Relationship Id="rId55" Type="http://schemas.openxmlformats.org/officeDocument/2006/relationships/customXml" Target="../ink/ink72.xml"/><Relationship Id="rId76" Type="http://schemas.openxmlformats.org/officeDocument/2006/relationships/image" Target="../media/image92.png"/><Relationship Id="rId7" Type="http://schemas.openxmlformats.org/officeDocument/2006/relationships/customXml" Target="../ink/ink48.xml"/><Relationship Id="rId71" Type="http://schemas.openxmlformats.org/officeDocument/2006/relationships/customXml" Target="../ink/ink80.xml"/><Relationship Id="rId2" Type="http://schemas.openxmlformats.org/officeDocument/2006/relationships/slideLayout" Target="../slideLayouts/slideLayout7.xml"/><Relationship Id="rId29" Type="http://schemas.openxmlformats.org/officeDocument/2006/relationships/customXml" Target="../ink/ink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0" y="862885"/>
            <a:ext cx="7934319" cy="1200329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14: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Fluid Dynamics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46104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Continuity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Bernoulli’s Equation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Viscosity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7D9F2CF-5CC0-F0B0-73DA-78C0670461BC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067105" y="64643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Water Tank with Hole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047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60482" y="61231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Viscous fluids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9655" y="1594580"/>
            <a:ext cx="80678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Resistance to flow: A viscous fluid needs a pressure difference between the ends of a tube to keep the fluid moving at constant speed.</a:t>
            </a:r>
          </a:p>
          <a:p>
            <a:r>
              <a:rPr lang="en-US" sz="2400" dirty="0"/>
              <a:t>Compare: Moving a block at constant speed along rough surface requires a force.</a:t>
            </a:r>
          </a:p>
        </p:txBody>
      </p:sp>
      <p:grpSp>
        <p:nvGrpSpPr>
          <p:cNvPr id="8" name="Group 7" descr="A cylindrical tube of length L. The left end is labeled p plus delta p; the right end is labeled p. An arrow from left to right indicates the average velocity.">
            <a:extLst>
              <a:ext uri="{FF2B5EF4-FFF2-40B4-BE49-F238E27FC236}">
                <a16:creationId xmlns:a16="http://schemas.microsoft.com/office/drawing/2014/main" id="{0BD1FE30-A711-84A0-525F-F228BFAF49D5}"/>
              </a:ext>
            </a:extLst>
          </p:cNvPr>
          <p:cNvGrpSpPr/>
          <p:nvPr/>
        </p:nvGrpSpPr>
        <p:grpSpPr>
          <a:xfrm>
            <a:off x="688136" y="3800612"/>
            <a:ext cx="3665379" cy="2445069"/>
            <a:chOff x="1343349" y="983931"/>
            <a:chExt cx="3665379" cy="244506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CFA0E1D-86B4-2907-E0D0-7C1433701BB0}"/>
                </a:ext>
              </a:extLst>
            </p:cNvPr>
            <p:cNvSpPr/>
            <p:nvPr/>
          </p:nvSpPr>
          <p:spPr>
            <a:xfrm>
              <a:off x="1644555" y="1910686"/>
              <a:ext cx="3118514" cy="9416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1BA03B1-0F80-E683-D392-61E4ADBE07FE}"/>
                </a:ext>
              </a:extLst>
            </p:cNvPr>
            <p:cNvSpPr/>
            <p:nvPr/>
          </p:nvSpPr>
          <p:spPr>
            <a:xfrm>
              <a:off x="1385248" y="1910687"/>
              <a:ext cx="436728" cy="94169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2315FCC-78EF-F9C4-4BD5-113A5FBAA472}"/>
                </a:ext>
              </a:extLst>
            </p:cNvPr>
            <p:cNvSpPr/>
            <p:nvPr/>
          </p:nvSpPr>
          <p:spPr>
            <a:xfrm>
              <a:off x="4572000" y="1910686"/>
              <a:ext cx="436728" cy="94169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C5CC0A8-66B1-A8F7-A7F6-32A5504D1150}"/>
                </a:ext>
              </a:extLst>
            </p:cNvPr>
            <p:cNvCxnSpPr/>
            <p:nvPr/>
          </p:nvCxnSpPr>
          <p:spPr>
            <a:xfrm>
              <a:off x="2599898" y="2511189"/>
              <a:ext cx="1337480" cy="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D179D06-00F4-3F62-5296-2631B41A02CC}"/>
                    </a:ext>
                  </a:extLst>
                </p:cNvPr>
                <p:cNvSpPr txBox="1"/>
                <p:nvPr/>
              </p:nvSpPr>
              <p:spPr>
                <a:xfrm>
                  <a:off x="2882225" y="1948010"/>
                  <a:ext cx="667042" cy="39940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𝑎𝑣𝑔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D179D06-00F4-3F62-5296-2631B41A02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2225" y="1948010"/>
                  <a:ext cx="667042" cy="399405"/>
                </a:xfrm>
                <a:prstGeom prst="rect">
                  <a:avLst/>
                </a:prstGeom>
                <a:blipFill>
                  <a:blip r:embed="rId4"/>
                  <a:stretch>
                    <a:fillRect l="-5505" r="-2752" b="-2121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E782D976-C01E-E5C1-B3A3-D9A24D7B08B0}"/>
                    </a:ext>
                  </a:extLst>
                </p:cNvPr>
                <p:cNvSpPr txBox="1"/>
                <p:nvPr/>
              </p:nvSpPr>
              <p:spPr>
                <a:xfrm>
                  <a:off x="4736623" y="3029595"/>
                  <a:ext cx="260263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E782D976-C01E-E5C1-B3A3-D9A24D7B08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6623" y="3029595"/>
                  <a:ext cx="260263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25581" r="-23256" b="-278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6EBEB85-0409-4A44-D462-620A79C84FD9}"/>
                    </a:ext>
                  </a:extLst>
                </p:cNvPr>
                <p:cNvSpPr txBox="1"/>
                <p:nvPr/>
              </p:nvSpPr>
              <p:spPr>
                <a:xfrm>
                  <a:off x="1343349" y="3059668"/>
                  <a:ext cx="98437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16EBEB85-0409-4A44-D462-620A79C84F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3349" y="3059668"/>
                  <a:ext cx="984372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6173" r="-6173" b="-278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40049A8-B449-1F68-C409-6A2C61BD32CD}"/>
                </a:ext>
              </a:extLst>
            </p:cNvPr>
            <p:cNvCxnSpPr/>
            <p:nvPr/>
          </p:nvCxnSpPr>
          <p:spPr>
            <a:xfrm>
              <a:off x="1624084" y="1494430"/>
              <a:ext cx="311253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58D7695-9F4D-DB25-C23D-D197FF31A8F6}"/>
                    </a:ext>
                  </a:extLst>
                </p:cNvPr>
                <p:cNvSpPr txBox="1"/>
                <p:nvPr/>
              </p:nvSpPr>
              <p:spPr>
                <a:xfrm>
                  <a:off x="2935117" y="983931"/>
                  <a:ext cx="254750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58D7695-9F4D-DB25-C23D-D197FF31A8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5117" y="983931"/>
                  <a:ext cx="254750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23810" r="-23810"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B599811-FACC-BB63-4E19-AD4C363E6376}"/>
                  </a:ext>
                </a:extLst>
              </p:cNvPr>
              <p:cNvSpPr txBox="1"/>
              <p:nvPr/>
            </p:nvSpPr>
            <p:spPr>
              <a:xfrm>
                <a:off x="5462099" y="3992613"/>
                <a:ext cx="2177712" cy="10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m:rPr>
                          <m:sty m:val="p"/>
                        </m:rPr>
                        <a:rPr lang="el-G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𝑎𝑣𝑔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B599811-FACC-BB63-4E19-AD4C363E63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099" y="3992613"/>
                <a:ext cx="2177712" cy="10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3BB4F0-68DB-C70C-FD9C-85DF3F8B66E3}"/>
                  </a:ext>
                </a:extLst>
              </p:cNvPr>
              <p:cNvSpPr txBox="1"/>
              <p:nvPr/>
            </p:nvSpPr>
            <p:spPr>
              <a:xfrm>
                <a:off x="5500048" y="5009677"/>
                <a:ext cx="2870979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n-US" sz="2000" dirty="0"/>
                  <a:t> coefficient of viscosity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Unit: </a:t>
                </a:r>
                <a:r>
                  <a:rPr lang="en-US" sz="2000" dirty="0" err="1"/>
                  <a:t>Pa∙s</a:t>
                </a:r>
                <a:endParaRPr lang="en-US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3BB4F0-68DB-C70C-FD9C-85DF3F8B6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048" y="5009677"/>
                <a:ext cx="2870979" cy="1015663"/>
              </a:xfrm>
              <a:prstGeom prst="rect">
                <a:avLst/>
              </a:prstGeom>
              <a:blipFill>
                <a:blip r:embed="rId9"/>
                <a:stretch>
                  <a:fillRect l="-2123" t="-3012" r="-1911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41231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60482" y="61231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Viscosity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7DEA62D-0BF1-3A9D-7BE0-CD1030C39E7A}"/>
                  </a:ext>
                </a:extLst>
              </p:cNvPr>
              <p:cNvSpPr txBox="1"/>
              <p:nvPr/>
            </p:nvSpPr>
            <p:spPr>
              <a:xfrm>
                <a:off x="2394258" y="1850497"/>
                <a:ext cx="3705373" cy="10717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m:rPr>
                          <m:sty m:val="p"/>
                        </m:rPr>
                        <a:rPr lang="el-G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𝑎𝑣𝑔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𝑎𝑣𝑔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7DEA62D-0BF1-3A9D-7BE0-CD1030C39E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4258" y="1850497"/>
                <a:ext cx="3705373" cy="10717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8337A8-7E69-79EA-E1A5-409AA274F1FE}"/>
                  </a:ext>
                </a:extLst>
              </p:cNvPr>
              <p:cNvSpPr txBox="1"/>
              <p:nvPr/>
            </p:nvSpPr>
            <p:spPr>
              <a:xfrm>
                <a:off x="1135199" y="3015450"/>
                <a:ext cx="48696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</m:oMath>
                </a14:m>
                <a:r>
                  <a:rPr lang="en-US" sz="2400" dirty="0"/>
                  <a:t> coefficient of viscosity, unit: </a:t>
                </a:r>
                <a:r>
                  <a:rPr lang="en-US" sz="2400" dirty="0" err="1"/>
                  <a:t>Pa∙s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8337A8-7E69-79EA-E1A5-409AA274F1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199" y="3015450"/>
                <a:ext cx="4869666" cy="461665"/>
              </a:xfrm>
              <a:prstGeom prst="rect">
                <a:avLst/>
              </a:prstGeom>
              <a:blipFill>
                <a:blip r:embed="rId5"/>
                <a:stretch>
                  <a:fillRect l="-375" t="-9333" r="-1001" b="-3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BA77E8-FA23-5636-AE93-C53129031428}"/>
                  </a:ext>
                </a:extLst>
              </p:cNvPr>
              <p:cNvSpPr txBox="1"/>
              <p:nvPr/>
            </p:nvSpPr>
            <p:spPr>
              <a:xfrm>
                <a:off x="1038595" y="3949570"/>
                <a:ext cx="8108310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Ideal fluid: 		0 	No pressure difference needed</a:t>
                </a:r>
              </a:p>
              <a:p>
                <a:r>
                  <a:rPr lang="en-US" sz="2400" dirty="0"/>
                  <a:t>Water: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Pa∙s</a:t>
                </a:r>
                <a:endParaRPr lang="en-US" sz="2400" dirty="0"/>
              </a:p>
              <a:p>
                <a:r>
                  <a:rPr lang="en-US" sz="2400" dirty="0"/>
                  <a:t>Blood: 		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Pa∙s</a:t>
                </a:r>
                <a:endParaRPr lang="en-US" sz="2400" dirty="0"/>
              </a:p>
              <a:p>
                <a:r>
                  <a:rPr lang="en-US" sz="2400" dirty="0"/>
                  <a:t>Honey (40ºC)	20 </a:t>
                </a:r>
                <a:r>
                  <a:rPr lang="en-US" sz="2400" dirty="0" err="1"/>
                  <a:t>Pa∙s</a:t>
                </a:r>
                <a:endParaRPr lang="en-US" sz="2400" dirty="0"/>
              </a:p>
              <a:p>
                <a:r>
                  <a:rPr lang="en-US" sz="2400" dirty="0"/>
                  <a:t>Honey (15ºC)	600 </a:t>
                </a:r>
                <a:r>
                  <a:rPr lang="en-US" sz="2400" dirty="0" err="1"/>
                  <a:t>Pa∙s</a:t>
                </a:r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BA77E8-FA23-5636-AE93-C531290314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595" y="3949570"/>
                <a:ext cx="8108310" cy="2308324"/>
              </a:xfrm>
              <a:prstGeom prst="rect">
                <a:avLst/>
              </a:prstGeom>
              <a:blipFill>
                <a:blip r:embed="rId6"/>
                <a:stretch>
                  <a:fillRect l="-1128" t="-1847" r="-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45807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60482" y="619143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Poiseuille’s Equation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2464" y="1467725"/>
            <a:ext cx="7463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Viscous fluid: speed changes over cross section of tube, fastest in the center, outermost layer does not move at all</a:t>
            </a:r>
          </a:p>
          <a:p>
            <a:endParaRPr lang="en-US" sz="2000" dirty="0"/>
          </a:p>
        </p:txBody>
      </p:sp>
      <p:pic>
        <p:nvPicPr>
          <p:cNvPr id="15" name="Picture 14" descr="A circle with blue arrows directed to the right. The arrows get gradually longer towards the middle.">
            <a:extLst>
              <a:ext uri="{FF2B5EF4-FFF2-40B4-BE49-F238E27FC236}">
                <a16:creationId xmlns:a16="http://schemas.microsoft.com/office/drawing/2014/main" id="{454537D4-3A54-1491-156A-D391F17CD0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815" y="2562002"/>
            <a:ext cx="1322947" cy="11339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5EE563-2024-2387-FA07-75B27A0547A2}"/>
                  </a:ext>
                </a:extLst>
              </p:cNvPr>
              <p:cNvSpPr txBox="1"/>
              <p:nvPr/>
            </p:nvSpPr>
            <p:spPr>
              <a:xfrm>
                <a:off x="3308658" y="2387707"/>
                <a:ext cx="3705373" cy="10717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m:rPr>
                          <m:sty m:val="p"/>
                        </m:rPr>
                        <a:rPr lang="el-G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𝑎𝑣𝑔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η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𝑎𝑣𝑔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5EE563-2024-2387-FA07-75B27A0547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658" y="2387707"/>
                <a:ext cx="3705373" cy="10717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F14AE65-10BE-B634-D072-47E5ACC5EAF4}"/>
                  </a:ext>
                </a:extLst>
              </p:cNvPr>
              <p:cNvSpPr txBox="1"/>
              <p:nvPr/>
            </p:nvSpPr>
            <p:spPr>
              <a:xfrm>
                <a:off x="3509600" y="3403429"/>
                <a:ext cx="1625573" cy="10133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𝑎𝑣𝑔</m:t>
                          </m:r>
                        </m:sub>
                      </m:sSub>
                      <m:r>
                        <a:rPr lang="fr-FR" sz="2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20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fr-FR" sz="22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m:rPr>
                              <m:sty m:val="p"/>
                            </m:rPr>
                            <a:rPr lang="en-US" sz="2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η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F14AE65-10BE-B634-D072-47E5ACC5E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600" y="3403429"/>
                <a:ext cx="1625573" cy="10133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2629D7-1D4A-670E-BE30-CD0767247F7E}"/>
                  </a:ext>
                </a:extLst>
              </p:cNvPr>
              <p:cNvSpPr txBox="1"/>
              <p:nvPr/>
            </p:nvSpPr>
            <p:spPr>
              <a:xfrm>
                <a:off x="1725899" y="4679547"/>
                <a:ext cx="4572000" cy="90441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𝑎𝑣𝑔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π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2629D7-1D4A-670E-BE30-CD076724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899" y="4679547"/>
                <a:ext cx="4572000" cy="9044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66997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305D7-40E5-0FA0-73AD-072F62604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>
            <a:extLst>
              <a:ext uri="{FF2B5EF4-FFF2-40B4-BE49-F238E27FC236}">
                <a16:creationId xmlns:a16="http://schemas.microsoft.com/office/drawing/2014/main" id="{2F786D1C-36F8-3230-D0FE-8E7B56C93F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60482" y="61231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Applications of Poiseuille’s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30D47D-CD23-7CCC-3270-DFDC13634455}"/>
                  </a:ext>
                </a:extLst>
              </p:cNvPr>
              <p:cNvSpPr txBox="1"/>
              <p:nvPr/>
            </p:nvSpPr>
            <p:spPr>
              <a:xfrm>
                <a:off x="1644012" y="1440573"/>
                <a:ext cx="4572000" cy="76905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𝑎𝑣𝑔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π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0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30D47D-CD23-7CCC-3270-DFDC13634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012" y="1440573"/>
                <a:ext cx="4572000" cy="7690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FEA0C20-1976-9C7F-B06D-5C78E0D3E989}"/>
              </a:ext>
            </a:extLst>
          </p:cNvPr>
          <p:cNvSpPr txBox="1"/>
          <p:nvPr/>
        </p:nvSpPr>
        <p:spPr>
          <a:xfrm>
            <a:off x="517793" y="2747850"/>
            <a:ext cx="7514778" cy="3424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  <a:defRPr sz="1800"/>
            </a:pPr>
            <a:r>
              <a:rPr lang="en-US" sz="2000" dirty="0"/>
              <a:t>Blood Flow in Capillaries and Arteries</a:t>
            </a:r>
            <a:br>
              <a:rPr lang="en-US" dirty="0"/>
            </a:br>
            <a:r>
              <a:rPr lang="en-US" dirty="0"/>
              <a:t>• Vessel radius strongly affects flow rate</a:t>
            </a:r>
            <a:br>
              <a:rPr lang="en-US" dirty="0"/>
            </a:br>
            <a:r>
              <a:rPr lang="en-US" dirty="0"/>
              <a:t>• Basis for understanding blood pressure and vascular resistance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IV Drips and Catheters</a:t>
            </a:r>
            <a:br>
              <a:rPr lang="en-US" sz="2000" dirty="0"/>
            </a:br>
            <a:r>
              <a:rPr lang="en-US" dirty="0"/>
              <a:t>• Predicts flow rate in tubing used for fluid delivery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Respiratory Physiology</a:t>
            </a:r>
            <a:br>
              <a:rPr lang="en-US" sz="2000" dirty="0"/>
            </a:br>
            <a:r>
              <a:rPr lang="en-US" dirty="0"/>
              <a:t>• Airflow through small bronchioles: small reductions in airway radius drastically reduce flow (asthma, obstructive lung diseases)</a:t>
            </a:r>
          </a:p>
          <a:p>
            <a:pPr>
              <a:spcAft>
                <a:spcPts val="1500"/>
              </a:spcAft>
              <a:defRPr sz="1800"/>
            </a:pPr>
            <a:r>
              <a:rPr lang="en-US" dirty="0"/>
              <a:t>Microfluids in chip design, inkjet printing, lubrication systems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85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Ideal Fluid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2008" y="1332371"/>
            <a:ext cx="75541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Steady (</a:t>
            </a:r>
            <a:r>
              <a:rPr lang="en-US" sz="2400" b="1" dirty="0"/>
              <a:t>laminar</a:t>
            </a:r>
            <a:r>
              <a:rPr lang="en-US" sz="2400" dirty="0"/>
              <a:t>) flow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Incompressible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Non-viscous</a:t>
            </a:r>
          </a:p>
        </p:txBody>
      </p:sp>
      <p:grpSp>
        <p:nvGrpSpPr>
          <p:cNvPr id="18" name="Group 17" descr="schematic of laminary flow">
            <a:extLst>
              <a:ext uri="{FF2B5EF4-FFF2-40B4-BE49-F238E27FC236}">
                <a16:creationId xmlns:a16="http://schemas.microsoft.com/office/drawing/2014/main" id="{6D9FA2DB-AE61-29AC-231C-43E439E905B9}"/>
              </a:ext>
            </a:extLst>
          </p:cNvPr>
          <p:cNvGrpSpPr/>
          <p:nvPr/>
        </p:nvGrpSpPr>
        <p:grpSpPr>
          <a:xfrm>
            <a:off x="1313190" y="3998070"/>
            <a:ext cx="1611000" cy="1164960"/>
            <a:chOff x="1313190" y="3998070"/>
            <a:chExt cx="1611000" cy="1164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2464CD86-256F-37AF-4458-98E673008DA6}"/>
                    </a:ext>
                  </a:extLst>
                </p14:cNvPr>
                <p14:cNvContentPartPr/>
                <p14:nvPr/>
              </p14:nvContentPartPr>
              <p14:xfrm>
                <a:off x="1313190" y="3998070"/>
                <a:ext cx="984600" cy="2221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2464CD86-256F-37AF-4458-98E673008DA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77190" y="3962070"/>
                  <a:ext cx="105624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A9F1A29-D3DB-FF77-2AB7-35D106AB5452}"/>
                    </a:ext>
                  </a:extLst>
                </p14:cNvPr>
                <p14:cNvContentPartPr/>
                <p14:nvPr/>
              </p14:nvContentPartPr>
              <p14:xfrm>
                <a:off x="1327950" y="4260150"/>
                <a:ext cx="1341000" cy="1522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A9F1A29-D3DB-FF77-2AB7-35D106AB545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91950" y="4224150"/>
                  <a:ext cx="141264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6DB9E565-3251-FBED-878C-24574FD45184}"/>
                    </a:ext>
                  </a:extLst>
                </p14:cNvPr>
                <p14:cNvContentPartPr/>
                <p14:nvPr/>
              </p14:nvContentPartPr>
              <p14:xfrm>
                <a:off x="1382670" y="4493430"/>
                <a:ext cx="1541520" cy="1681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6DB9E565-3251-FBED-878C-24574FD4518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46670" y="4457430"/>
                  <a:ext cx="16131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3CFA538-A11C-85B5-7763-5564553E58B7}"/>
                    </a:ext>
                  </a:extLst>
                </p14:cNvPr>
                <p14:cNvContentPartPr/>
                <p14:nvPr/>
              </p14:nvContentPartPr>
              <p14:xfrm>
                <a:off x="1364670" y="4791870"/>
                <a:ext cx="1242000" cy="943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3CFA538-A11C-85B5-7763-5564553E58B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28670" y="4755870"/>
                  <a:ext cx="131364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33496BE-5779-0CD9-916A-3431BCCBE647}"/>
                    </a:ext>
                  </a:extLst>
                </p14:cNvPr>
                <p14:cNvContentPartPr/>
                <p14:nvPr/>
              </p14:nvContentPartPr>
              <p14:xfrm>
                <a:off x="2468070" y="4715910"/>
                <a:ext cx="126360" cy="1191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33496BE-5779-0CD9-916A-3431BCCBE64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32070" y="4679910"/>
                  <a:ext cx="19800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B7ADB75-99A3-4885-B39B-93AD94ED7C6E}"/>
                    </a:ext>
                  </a:extLst>
                </p14:cNvPr>
                <p14:cNvContentPartPr/>
                <p14:nvPr/>
              </p14:nvContentPartPr>
              <p14:xfrm>
                <a:off x="1381230" y="5028030"/>
                <a:ext cx="1060560" cy="1350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B7ADB75-99A3-4885-B39B-93AD94ED7C6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45230" y="4991934"/>
                  <a:ext cx="1132200" cy="2068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7F9BEC4A-C3C0-79B3-5AD9-F01EDA535E40}"/>
                    </a:ext>
                  </a:extLst>
                </p14:cNvPr>
                <p14:cNvContentPartPr/>
                <p14:nvPr/>
              </p14:nvContentPartPr>
              <p14:xfrm>
                <a:off x="2323350" y="4954950"/>
                <a:ext cx="158400" cy="1706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7F9BEC4A-C3C0-79B3-5AD9-F01EDA535E4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87350" y="4918874"/>
                  <a:ext cx="230040" cy="24243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 descr="schematic of turbulent flow">
            <a:extLst>
              <a:ext uri="{FF2B5EF4-FFF2-40B4-BE49-F238E27FC236}">
                <a16:creationId xmlns:a16="http://schemas.microsoft.com/office/drawing/2014/main" id="{5B795585-A44F-579C-C323-88052ED3CB7A}"/>
              </a:ext>
            </a:extLst>
          </p:cNvPr>
          <p:cNvGrpSpPr/>
          <p:nvPr/>
        </p:nvGrpSpPr>
        <p:grpSpPr>
          <a:xfrm>
            <a:off x="5502154" y="3279151"/>
            <a:ext cx="2716016" cy="2058686"/>
            <a:chOff x="5502150" y="3279150"/>
            <a:chExt cx="2830680" cy="214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613D7955-7DE6-F3BA-7D79-B74151311548}"/>
                    </a:ext>
                  </a:extLst>
                </p14:cNvPr>
                <p14:cNvContentPartPr/>
                <p14:nvPr/>
              </p14:nvContentPartPr>
              <p14:xfrm>
                <a:off x="5502150" y="3782430"/>
                <a:ext cx="811800" cy="8650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613D7955-7DE6-F3BA-7D79-B7415131154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464636" y="3744932"/>
                  <a:ext cx="886453" cy="9397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490E505-0F43-6E11-4425-FBAE77F5E1A2}"/>
                    </a:ext>
                  </a:extLst>
                </p14:cNvPr>
                <p14:cNvContentPartPr/>
                <p14:nvPr/>
              </p14:nvContentPartPr>
              <p14:xfrm>
                <a:off x="6070950" y="4532670"/>
                <a:ext cx="193320" cy="1663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490E505-0F43-6E11-4425-FBAE77F5E1A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033412" y="4495126"/>
                  <a:ext cx="268020" cy="24103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2521FEC-D58A-4F18-AD45-2B379DE95AC9}"/>
                    </a:ext>
                  </a:extLst>
                </p14:cNvPr>
                <p14:cNvContentPartPr/>
                <p14:nvPr/>
              </p14:nvContentPartPr>
              <p14:xfrm>
                <a:off x="6634710" y="3279150"/>
                <a:ext cx="686880" cy="12362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2521FEC-D58A-4F18-AD45-2B379DE95AC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597196" y="3241631"/>
                  <a:ext cx="761533" cy="13109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7E0A67F6-0362-4B11-D1EC-F7AB8B8F72B0}"/>
                    </a:ext>
                  </a:extLst>
                </p14:cNvPr>
                <p14:cNvContentPartPr/>
                <p14:nvPr/>
              </p14:nvContentPartPr>
              <p14:xfrm>
                <a:off x="6347430" y="4324950"/>
                <a:ext cx="1277280" cy="10998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7E0A67F6-0362-4B11-D1EC-F7AB8B8F72B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309907" y="4287427"/>
                  <a:ext cx="1351951" cy="11744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BE5433C2-1297-BD95-9103-2297FA431E5A}"/>
                    </a:ext>
                  </a:extLst>
                </p14:cNvPr>
                <p14:cNvContentPartPr/>
                <p14:nvPr/>
              </p14:nvContentPartPr>
              <p14:xfrm>
                <a:off x="7682310" y="3804750"/>
                <a:ext cx="650520" cy="7063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BE5433C2-1297-BD95-9103-2297FA431E5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644794" y="3767220"/>
                  <a:ext cx="725176" cy="781005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39F0EE2-6C76-8FE9-CCF0-A5E3D79C6E34}"/>
              </a:ext>
            </a:extLst>
          </p:cNvPr>
          <p:cNvSpPr txBox="1"/>
          <p:nvPr/>
        </p:nvSpPr>
        <p:spPr>
          <a:xfrm>
            <a:off x="1188720" y="570178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laminar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A78715-A754-BBA4-8E65-F78CE2D5B156}"/>
              </a:ext>
            </a:extLst>
          </p:cNvPr>
          <p:cNvSpPr txBox="1"/>
          <p:nvPr/>
        </p:nvSpPr>
        <p:spPr>
          <a:xfrm>
            <a:off x="5124450" y="567130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turbulent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40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A10CA-3D25-178C-E380-5AEC7352A5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Laminar to turbulent transition</a:t>
            </a:r>
          </a:p>
        </p:txBody>
      </p:sp>
      <p:pic>
        <p:nvPicPr>
          <p:cNvPr id="3" name="Picture 2" descr="Thermal convection plume rising from a candle in still air. The plume is initially laminar, but transition to turbulence occurs in the upper 1/3 of the image. &#10;Credit: Dr. Gary Settles&#10;">
            <a:extLst>
              <a:ext uri="{FF2B5EF4-FFF2-40B4-BE49-F238E27FC236}">
                <a16:creationId xmlns:a16="http://schemas.microsoft.com/office/drawing/2014/main" id="{B51E3D8C-BF22-0DD3-A1E3-8D805664F8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61" y="714375"/>
            <a:ext cx="3712136" cy="47815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D81AEA-847E-0E1A-2523-81C1188F0E95}"/>
              </a:ext>
            </a:extLst>
          </p:cNvPr>
          <p:cNvSpPr txBox="1"/>
          <p:nvPr/>
        </p:nvSpPr>
        <p:spPr>
          <a:xfrm>
            <a:off x="5076825" y="942975"/>
            <a:ext cx="30276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Thermal convection plume rising from a candle in still air. The plume is initially laminar, but transition to turbulence occurs in the upper 1/3 of the image. </a:t>
            </a:r>
          </a:p>
          <a:p>
            <a:r>
              <a:rPr lang="en-US" dirty="0"/>
              <a:t>Credit: Dr. Gary Settles</a:t>
            </a:r>
          </a:p>
        </p:txBody>
      </p:sp>
    </p:spTree>
    <p:extLst>
      <p:ext uri="{BB962C8B-B14F-4D97-AF65-F5344CB8AC3E}">
        <p14:creationId xmlns:p14="http://schemas.microsoft.com/office/powerpoint/2010/main" val="254190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45E2E-93E3-9340-94B5-299A1FFD1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>
            <a:extLst>
              <a:ext uri="{FF2B5EF4-FFF2-40B4-BE49-F238E27FC236}">
                <a16:creationId xmlns:a16="http://schemas.microsoft.com/office/drawing/2014/main" id="{64D3FA2C-EBAA-2152-08DC-52CC939111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Continuity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91C9DE-0BD9-0C8B-57FB-E0205777FC8A}"/>
              </a:ext>
            </a:extLst>
          </p:cNvPr>
          <p:cNvSpPr txBox="1"/>
          <p:nvPr/>
        </p:nvSpPr>
        <p:spPr>
          <a:xfrm>
            <a:off x="812008" y="1332371"/>
            <a:ext cx="7554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“What goes in must come out”</a:t>
            </a:r>
          </a:p>
        </p:txBody>
      </p:sp>
      <p:grpSp>
        <p:nvGrpSpPr>
          <p:cNvPr id="4" name="Group 3" descr="A tube with a large cross-section A1 at the left end and a smaller cross-section A2 on the right end. A volume element A times dx is shown in blue on each end.">
            <a:extLst>
              <a:ext uri="{FF2B5EF4-FFF2-40B4-BE49-F238E27FC236}">
                <a16:creationId xmlns:a16="http://schemas.microsoft.com/office/drawing/2014/main" id="{18383B0A-ED29-2E0F-1851-46319F14F0A9}"/>
              </a:ext>
            </a:extLst>
          </p:cNvPr>
          <p:cNvGrpSpPr/>
          <p:nvPr/>
        </p:nvGrpSpPr>
        <p:grpSpPr>
          <a:xfrm>
            <a:off x="1039445" y="2052505"/>
            <a:ext cx="4879128" cy="2171845"/>
            <a:chOff x="849691" y="703858"/>
            <a:chExt cx="4879128" cy="217184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C193BB4-6C4C-0881-D2AF-65C04464D8AC}"/>
                </a:ext>
              </a:extLst>
            </p:cNvPr>
            <p:cNvSpPr/>
            <p:nvPr/>
          </p:nvSpPr>
          <p:spPr>
            <a:xfrm>
              <a:off x="1746913" y="1257269"/>
              <a:ext cx="839337" cy="161726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EF8B6DA-7C5B-7386-9481-48312BEADA20}"/>
                </a:ext>
              </a:extLst>
            </p:cNvPr>
            <p:cNvGrpSpPr/>
            <p:nvPr/>
          </p:nvGrpSpPr>
          <p:grpSpPr>
            <a:xfrm>
              <a:off x="1385247" y="1228299"/>
              <a:ext cx="3855494" cy="1646229"/>
              <a:chOff x="1385247" y="1228299"/>
              <a:chExt cx="3855494" cy="1646229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BD379FBF-CA79-1D83-A01C-CFA2AF289228}"/>
                  </a:ext>
                </a:extLst>
              </p:cNvPr>
              <p:cNvSpPr/>
              <p:nvPr/>
            </p:nvSpPr>
            <p:spPr>
              <a:xfrm>
                <a:off x="1808328" y="1228299"/>
                <a:ext cx="3227696" cy="491319"/>
              </a:xfrm>
              <a:custGeom>
                <a:avLst/>
                <a:gdLst>
                  <a:gd name="connsiteX0" fmla="*/ 0 w 3227696"/>
                  <a:gd name="connsiteY0" fmla="*/ 0 h 491319"/>
                  <a:gd name="connsiteX1" fmla="*/ 341194 w 3227696"/>
                  <a:gd name="connsiteY1" fmla="*/ 6823 h 491319"/>
                  <a:gd name="connsiteX2" fmla="*/ 341194 w 3227696"/>
                  <a:gd name="connsiteY2" fmla="*/ 6823 h 491319"/>
                  <a:gd name="connsiteX3" fmla="*/ 682388 w 3227696"/>
                  <a:gd name="connsiteY3" fmla="*/ 68238 h 491319"/>
                  <a:gd name="connsiteX4" fmla="*/ 1071350 w 3227696"/>
                  <a:gd name="connsiteY4" fmla="*/ 204716 h 491319"/>
                  <a:gd name="connsiteX5" fmla="*/ 1433015 w 3227696"/>
                  <a:gd name="connsiteY5" fmla="*/ 327546 h 491319"/>
                  <a:gd name="connsiteX6" fmla="*/ 2108579 w 3227696"/>
                  <a:gd name="connsiteY6" fmla="*/ 491319 h 491319"/>
                  <a:gd name="connsiteX7" fmla="*/ 3227696 w 3227696"/>
                  <a:gd name="connsiteY7" fmla="*/ 423080 h 491319"/>
                  <a:gd name="connsiteX8" fmla="*/ 3227696 w 3227696"/>
                  <a:gd name="connsiteY8" fmla="*/ 423080 h 491319"/>
                  <a:gd name="connsiteX9" fmla="*/ 3227696 w 3227696"/>
                  <a:gd name="connsiteY9" fmla="*/ 423080 h 491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27696" h="491319">
                    <a:moveTo>
                      <a:pt x="0" y="0"/>
                    </a:moveTo>
                    <a:lnTo>
                      <a:pt x="341194" y="6823"/>
                    </a:lnTo>
                    <a:lnTo>
                      <a:pt x="341194" y="6823"/>
                    </a:lnTo>
                    <a:cubicBezTo>
                      <a:pt x="398060" y="17059"/>
                      <a:pt x="560695" y="35256"/>
                      <a:pt x="682388" y="68238"/>
                    </a:cubicBezTo>
                    <a:cubicBezTo>
                      <a:pt x="804081" y="101220"/>
                      <a:pt x="1071350" y="204716"/>
                      <a:pt x="1071350" y="204716"/>
                    </a:cubicBezTo>
                    <a:cubicBezTo>
                      <a:pt x="1196454" y="247934"/>
                      <a:pt x="1260144" y="279779"/>
                      <a:pt x="1433015" y="327546"/>
                    </a:cubicBezTo>
                    <a:cubicBezTo>
                      <a:pt x="1605887" y="375313"/>
                      <a:pt x="1809465" y="475397"/>
                      <a:pt x="2108579" y="491319"/>
                    </a:cubicBezTo>
                    <a:lnTo>
                      <a:pt x="3227696" y="423080"/>
                    </a:lnTo>
                    <a:lnTo>
                      <a:pt x="3227696" y="423080"/>
                    </a:lnTo>
                    <a:lnTo>
                      <a:pt x="3227696" y="423080"/>
                    </a:lnTo>
                  </a:path>
                </a:pathLst>
              </a:cu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8643F19-EA62-9E37-9A5E-B09403537B01}"/>
                  </a:ext>
                </a:extLst>
              </p:cNvPr>
              <p:cNvSpPr/>
              <p:nvPr/>
            </p:nvSpPr>
            <p:spPr>
              <a:xfrm>
                <a:off x="4872251" y="1644555"/>
                <a:ext cx="368490" cy="921644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7EC51B33-03D2-4F88-42D2-8A09EFE34005}"/>
                  </a:ext>
                </a:extLst>
              </p:cNvPr>
              <p:cNvSpPr/>
              <p:nvPr/>
            </p:nvSpPr>
            <p:spPr>
              <a:xfrm>
                <a:off x="1385247" y="1235123"/>
                <a:ext cx="839337" cy="161726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5504747-7661-1BA2-C4D9-9757532E8F9D}"/>
                  </a:ext>
                </a:extLst>
              </p:cNvPr>
              <p:cNvSpPr/>
              <p:nvPr/>
            </p:nvSpPr>
            <p:spPr>
              <a:xfrm flipV="1">
                <a:off x="1746913" y="2505203"/>
                <a:ext cx="3347114" cy="369325"/>
              </a:xfrm>
              <a:custGeom>
                <a:avLst/>
                <a:gdLst>
                  <a:gd name="connsiteX0" fmla="*/ 0 w 3227696"/>
                  <a:gd name="connsiteY0" fmla="*/ 0 h 491319"/>
                  <a:gd name="connsiteX1" fmla="*/ 341194 w 3227696"/>
                  <a:gd name="connsiteY1" fmla="*/ 6823 h 491319"/>
                  <a:gd name="connsiteX2" fmla="*/ 341194 w 3227696"/>
                  <a:gd name="connsiteY2" fmla="*/ 6823 h 491319"/>
                  <a:gd name="connsiteX3" fmla="*/ 682388 w 3227696"/>
                  <a:gd name="connsiteY3" fmla="*/ 68238 h 491319"/>
                  <a:gd name="connsiteX4" fmla="*/ 1071350 w 3227696"/>
                  <a:gd name="connsiteY4" fmla="*/ 204716 h 491319"/>
                  <a:gd name="connsiteX5" fmla="*/ 1433015 w 3227696"/>
                  <a:gd name="connsiteY5" fmla="*/ 327546 h 491319"/>
                  <a:gd name="connsiteX6" fmla="*/ 2108579 w 3227696"/>
                  <a:gd name="connsiteY6" fmla="*/ 491319 h 491319"/>
                  <a:gd name="connsiteX7" fmla="*/ 3227696 w 3227696"/>
                  <a:gd name="connsiteY7" fmla="*/ 423080 h 491319"/>
                  <a:gd name="connsiteX8" fmla="*/ 3227696 w 3227696"/>
                  <a:gd name="connsiteY8" fmla="*/ 423080 h 491319"/>
                  <a:gd name="connsiteX9" fmla="*/ 3227696 w 3227696"/>
                  <a:gd name="connsiteY9" fmla="*/ 423080 h 491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27696" h="491319">
                    <a:moveTo>
                      <a:pt x="0" y="0"/>
                    </a:moveTo>
                    <a:lnTo>
                      <a:pt x="341194" y="6823"/>
                    </a:lnTo>
                    <a:lnTo>
                      <a:pt x="341194" y="6823"/>
                    </a:lnTo>
                    <a:cubicBezTo>
                      <a:pt x="398060" y="17059"/>
                      <a:pt x="560695" y="35256"/>
                      <a:pt x="682388" y="68238"/>
                    </a:cubicBezTo>
                    <a:cubicBezTo>
                      <a:pt x="804081" y="101220"/>
                      <a:pt x="1071350" y="204716"/>
                      <a:pt x="1071350" y="204716"/>
                    </a:cubicBezTo>
                    <a:cubicBezTo>
                      <a:pt x="1196454" y="247934"/>
                      <a:pt x="1260144" y="279779"/>
                      <a:pt x="1433015" y="327546"/>
                    </a:cubicBezTo>
                    <a:cubicBezTo>
                      <a:pt x="1605887" y="375313"/>
                      <a:pt x="1809465" y="475397"/>
                      <a:pt x="2108579" y="491319"/>
                    </a:cubicBezTo>
                    <a:lnTo>
                      <a:pt x="3227696" y="423080"/>
                    </a:lnTo>
                    <a:lnTo>
                      <a:pt x="3227696" y="423080"/>
                    </a:lnTo>
                    <a:lnTo>
                      <a:pt x="3227696" y="423080"/>
                    </a:lnTo>
                  </a:path>
                </a:pathLst>
              </a:cu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D67ABC7-3D43-C111-51A0-C8A497E8FB87}"/>
                </a:ext>
              </a:extLst>
            </p:cNvPr>
            <p:cNvSpPr/>
            <p:nvPr/>
          </p:nvSpPr>
          <p:spPr>
            <a:xfrm>
              <a:off x="1818564" y="1251619"/>
              <a:ext cx="440141" cy="160076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57BD09A-C3A8-D4F8-DFC7-C74D27A23E32}"/>
                </a:ext>
              </a:extLst>
            </p:cNvPr>
            <p:cNvSpPr/>
            <p:nvPr/>
          </p:nvSpPr>
          <p:spPr>
            <a:xfrm>
              <a:off x="4653886" y="1663217"/>
              <a:ext cx="382138" cy="91704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E76867F-8220-E318-E877-60D679A08466}"/>
                </a:ext>
              </a:extLst>
            </p:cNvPr>
            <p:cNvSpPr/>
            <p:nvPr/>
          </p:nvSpPr>
          <p:spPr>
            <a:xfrm>
              <a:off x="4459407" y="1644555"/>
              <a:ext cx="368490" cy="921644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F46DAB3-9163-2E70-4CC2-5660EDB815F0}"/>
                </a:ext>
              </a:extLst>
            </p:cNvPr>
            <p:cNvSpPr/>
            <p:nvPr/>
          </p:nvSpPr>
          <p:spPr>
            <a:xfrm>
              <a:off x="1402305" y="1258443"/>
              <a:ext cx="839337" cy="161726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BC79A42-D471-F5F9-5CF6-2945C2E24B35}"/>
                    </a:ext>
                  </a:extLst>
                </p:cNvPr>
                <p:cNvSpPr txBox="1"/>
                <p:nvPr/>
              </p:nvSpPr>
              <p:spPr>
                <a:xfrm>
                  <a:off x="849691" y="1920711"/>
                  <a:ext cx="41601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BC79A42-D471-F5F9-5CF6-2945C2E24B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691" y="1920711"/>
                  <a:ext cx="416011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6176" r="-4412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95A22CF-DF32-530E-7A8C-D4CDEFEE7B2C}"/>
                    </a:ext>
                  </a:extLst>
                </p:cNvPr>
                <p:cNvSpPr txBox="1"/>
                <p:nvPr/>
              </p:nvSpPr>
              <p:spPr>
                <a:xfrm>
                  <a:off x="5305690" y="1920711"/>
                  <a:ext cx="423129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95A22CF-DF32-530E-7A8C-D4CDEFEE7B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5690" y="1920711"/>
                  <a:ext cx="423129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4286" r="-2857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E98FDF7-C529-AC7D-792E-A59278C05024}"/>
                    </a:ext>
                  </a:extLst>
                </p:cNvPr>
                <p:cNvSpPr txBox="1"/>
                <p:nvPr/>
              </p:nvSpPr>
              <p:spPr>
                <a:xfrm>
                  <a:off x="1958575" y="703858"/>
                  <a:ext cx="563680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1" dirty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3E98FDF7-C529-AC7D-792E-A59278C050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8575" y="703858"/>
                  <a:ext cx="563680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10753" r="-3226" b="-1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0DD0A5C9-3934-22F0-EF22-D4D58DD98E71}"/>
                    </a:ext>
                  </a:extLst>
                </p:cNvPr>
                <p:cNvSpPr txBox="1"/>
                <p:nvPr/>
              </p:nvSpPr>
              <p:spPr>
                <a:xfrm>
                  <a:off x="4643652" y="1025430"/>
                  <a:ext cx="5707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1" dirty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0DD0A5C9-3934-22F0-EF22-D4D58DD98E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3652" y="1025430"/>
                  <a:ext cx="570797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1702" r="-3191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1F0CC07-B6E8-D0CC-6B40-EFA87D242577}"/>
                  </a:ext>
                </a:extLst>
              </p:cNvPr>
              <p:cNvSpPr/>
              <p:nvPr/>
            </p:nvSpPr>
            <p:spPr>
              <a:xfrm>
                <a:off x="1414823" y="4482820"/>
                <a:ext cx="5400646" cy="627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0" dirty="0"/>
                  <a:t>Volume flow rate: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b="0" i="1" dirty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400" b="0" i="1" dirty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Δ</m:t>
                        </m:r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Δ</m:t>
                        </m:r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1F0CC07-B6E8-D0CC-6B40-EFA87D2425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823" y="4482820"/>
                <a:ext cx="5400646" cy="627288"/>
              </a:xfrm>
              <a:prstGeom prst="rect">
                <a:avLst/>
              </a:prstGeom>
              <a:blipFill>
                <a:blip r:embed="rId8"/>
                <a:stretch>
                  <a:fillRect l="-1693" b="-77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B721B2D-E63E-AFC2-0C8C-4BE88AB8419D}"/>
                  </a:ext>
                </a:extLst>
              </p:cNvPr>
              <p:cNvSpPr/>
              <p:nvPr/>
            </p:nvSpPr>
            <p:spPr>
              <a:xfrm>
                <a:off x="1469414" y="5605349"/>
                <a:ext cx="3048720" cy="78617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b="0" i="1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sz="2400" b="0" i="1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𝐴𝑣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𝑐𝑜𝑛𝑠𝑡𝑎𝑛𝑡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B721B2D-E63E-AFC2-0C8C-4BE88AB841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414" y="5605349"/>
                <a:ext cx="3048720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5963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53708" y="621373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Bernoulli’s 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318" name="TextBox 53317"/>
              <p:cNvSpPr txBox="1"/>
              <p:nvPr/>
            </p:nvSpPr>
            <p:spPr>
              <a:xfrm>
                <a:off x="722402" y="1384966"/>
                <a:ext cx="7811947" cy="2062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Ideal fluid: no friction.</a:t>
                </a:r>
              </a:p>
              <a:p>
                <a:r>
                  <a:rPr lang="en-US" sz="2200" dirty="0"/>
                  <a:t>Fluid is accelerated by pressure difference.</a:t>
                </a:r>
              </a:p>
              <a:p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</a:rPr>
                      <m:t>𝐴𝑣</m:t>
                    </m:r>
                    <m:r>
                      <a:rPr lang="en-US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i="1" dirty="0">
                        <a:latin typeface="Cambria Math" panose="02040503050406030204" pitchFamily="18" charset="0"/>
                      </a:rPr>
                      <m:t>𝑐𝑜𝑛𝑠𝑡𝑎𝑛𝑡</m:t>
                    </m:r>
                  </m:oMath>
                </a14:m>
                <a:r>
                  <a:rPr lang="en-US" sz="2200" dirty="0"/>
                  <a:t>: large </a:t>
                </a:r>
                <a:r>
                  <a:rPr lang="en-US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A</a:t>
                </a:r>
                <a:r>
                  <a:rPr lang="en-US" sz="2200" dirty="0"/>
                  <a:t>, small </a:t>
                </a:r>
                <a:r>
                  <a:rPr lang="en-US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v ―</a:t>
                </a:r>
                <a:r>
                  <a:rPr lang="en-US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small</a:t>
                </a:r>
                <a:r>
                  <a:rPr lang="en-US" sz="2200" dirty="0"/>
                  <a:t> </a:t>
                </a:r>
                <a:r>
                  <a:rPr lang="en-US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A</a:t>
                </a:r>
                <a:r>
                  <a:rPr lang="en-US" sz="2200" dirty="0"/>
                  <a:t>, large </a:t>
                </a:r>
                <a:r>
                  <a:rPr lang="en-US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v</a:t>
                </a:r>
              </a:p>
              <a:p>
                <a:r>
                  <a:rPr lang="en-US" sz="2000" dirty="0"/>
                  <a:t>Force to accelerate the fluid is provided by a difference in pressure.</a:t>
                </a:r>
              </a:p>
              <a:p>
                <a:endParaRPr lang="en-US" sz="2000" i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endParaRPr lang="en-US" sz="2200" dirty="0"/>
              </a:p>
            </p:txBody>
          </p:sp>
        </mc:Choice>
        <mc:Fallback xmlns="">
          <p:sp>
            <p:nvSpPr>
              <p:cNvPr id="53318" name="TextBox 533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02" y="1384966"/>
                <a:ext cx="7811947" cy="2062103"/>
              </a:xfrm>
              <a:prstGeom prst="rect">
                <a:avLst/>
              </a:prstGeom>
              <a:blipFill>
                <a:blip r:embed="rId4"/>
                <a:stretch>
                  <a:fillRect l="-1015" t="-1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 descr="A tube with a large cross-section at the left end and a smaller cross-section  on the right end. A short arrow directed to the right on the left end is labeled v1. A longer arrow directed to the right on the right end is labeled v2. A red arrow directed to the right is labeled a. p1 on the left &gt; p2 on the right.">
            <a:extLst>
              <a:ext uri="{FF2B5EF4-FFF2-40B4-BE49-F238E27FC236}">
                <a16:creationId xmlns:a16="http://schemas.microsoft.com/office/drawing/2014/main" id="{4BAC0443-4B4F-0264-0E17-709E23045CD6}"/>
              </a:ext>
            </a:extLst>
          </p:cNvPr>
          <p:cNvGrpSpPr/>
          <p:nvPr/>
        </p:nvGrpSpPr>
        <p:grpSpPr>
          <a:xfrm>
            <a:off x="2440796" y="3170293"/>
            <a:ext cx="4262408" cy="2223898"/>
            <a:chOff x="2522682" y="4121288"/>
            <a:chExt cx="4262408" cy="222389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C5707A1-8610-6776-654E-A4B24541A125}"/>
                </a:ext>
              </a:extLst>
            </p:cNvPr>
            <p:cNvGrpSpPr/>
            <p:nvPr/>
          </p:nvGrpSpPr>
          <p:grpSpPr>
            <a:xfrm>
              <a:off x="2522682" y="4121288"/>
              <a:ext cx="4262408" cy="1646230"/>
              <a:chOff x="3312994" y="4861179"/>
              <a:chExt cx="4262408" cy="164623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6882169E-7D2A-6C9F-43E7-176764196D1D}"/>
                  </a:ext>
                </a:extLst>
              </p:cNvPr>
              <p:cNvGrpSpPr/>
              <p:nvPr/>
            </p:nvGrpSpPr>
            <p:grpSpPr>
              <a:xfrm>
                <a:off x="3312994" y="4861179"/>
                <a:ext cx="3855494" cy="1646230"/>
                <a:chOff x="1385247" y="1228299"/>
                <a:chExt cx="3855494" cy="1646230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D635FB13-75C5-102E-C454-B655A142EAF8}"/>
                    </a:ext>
                  </a:extLst>
                </p:cNvPr>
                <p:cNvSpPr/>
                <p:nvPr/>
              </p:nvSpPr>
              <p:spPr>
                <a:xfrm>
                  <a:off x="1385247" y="1235123"/>
                  <a:ext cx="839337" cy="161726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DEBFA0E5-FA9B-DE85-AA31-BC5F764BCB2C}"/>
                    </a:ext>
                  </a:extLst>
                </p:cNvPr>
                <p:cNvSpPr/>
                <p:nvPr/>
              </p:nvSpPr>
              <p:spPr>
                <a:xfrm>
                  <a:off x="4872251" y="1644555"/>
                  <a:ext cx="368490" cy="921644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B6DAF6F6-913E-270C-6C75-FC92C99B9CC6}"/>
                    </a:ext>
                  </a:extLst>
                </p:cNvPr>
                <p:cNvSpPr/>
                <p:nvPr/>
              </p:nvSpPr>
              <p:spPr>
                <a:xfrm>
                  <a:off x="1808328" y="1228299"/>
                  <a:ext cx="3227696" cy="491319"/>
                </a:xfrm>
                <a:custGeom>
                  <a:avLst/>
                  <a:gdLst>
                    <a:gd name="connsiteX0" fmla="*/ 0 w 3227696"/>
                    <a:gd name="connsiteY0" fmla="*/ 0 h 491319"/>
                    <a:gd name="connsiteX1" fmla="*/ 341194 w 3227696"/>
                    <a:gd name="connsiteY1" fmla="*/ 6823 h 491319"/>
                    <a:gd name="connsiteX2" fmla="*/ 341194 w 3227696"/>
                    <a:gd name="connsiteY2" fmla="*/ 6823 h 491319"/>
                    <a:gd name="connsiteX3" fmla="*/ 682388 w 3227696"/>
                    <a:gd name="connsiteY3" fmla="*/ 68238 h 491319"/>
                    <a:gd name="connsiteX4" fmla="*/ 1071350 w 3227696"/>
                    <a:gd name="connsiteY4" fmla="*/ 204716 h 491319"/>
                    <a:gd name="connsiteX5" fmla="*/ 1433015 w 3227696"/>
                    <a:gd name="connsiteY5" fmla="*/ 327546 h 491319"/>
                    <a:gd name="connsiteX6" fmla="*/ 2108579 w 3227696"/>
                    <a:gd name="connsiteY6" fmla="*/ 491319 h 491319"/>
                    <a:gd name="connsiteX7" fmla="*/ 3227696 w 3227696"/>
                    <a:gd name="connsiteY7" fmla="*/ 423080 h 491319"/>
                    <a:gd name="connsiteX8" fmla="*/ 3227696 w 3227696"/>
                    <a:gd name="connsiteY8" fmla="*/ 423080 h 491319"/>
                    <a:gd name="connsiteX9" fmla="*/ 3227696 w 3227696"/>
                    <a:gd name="connsiteY9" fmla="*/ 423080 h 491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27696" h="491319">
                      <a:moveTo>
                        <a:pt x="0" y="0"/>
                      </a:moveTo>
                      <a:lnTo>
                        <a:pt x="341194" y="6823"/>
                      </a:lnTo>
                      <a:lnTo>
                        <a:pt x="341194" y="6823"/>
                      </a:lnTo>
                      <a:cubicBezTo>
                        <a:pt x="398060" y="17059"/>
                        <a:pt x="560695" y="35256"/>
                        <a:pt x="682388" y="68238"/>
                      </a:cubicBezTo>
                      <a:cubicBezTo>
                        <a:pt x="804081" y="101220"/>
                        <a:pt x="1071350" y="204716"/>
                        <a:pt x="1071350" y="204716"/>
                      </a:cubicBezTo>
                      <a:cubicBezTo>
                        <a:pt x="1196454" y="247934"/>
                        <a:pt x="1260144" y="279779"/>
                        <a:pt x="1433015" y="327546"/>
                      </a:cubicBezTo>
                      <a:cubicBezTo>
                        <a:pt x="1605887" y="375313"/>
                        <a:pt x="1809465" y="475397"/>
                        <a:pt x="2108579" y="491319"/>
                      </a:cubicBezTo>
                      <a:lnTo>
                        <a:pt x="3227696" y="423080"/>
                      </a:lnTo>
                      <a:lnTo>
                        <a:pt x="3227696" y="423080"/>
                      </a:lnTo>
                      <a:lnTo>
                        <a:pt x="3227696" y="423080"/>
                      </a:lnTo>
                    </a:path>
                  </a:pathLst>
                </a:custGeom>
                <a:noFill/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CCB57EE2-4356-DE24-55C2-1820A36EE119}"/>
                    </a:ext>
                  </a:extLst>
                </p:cNvPr>
                <p:cNvSpPr/>
                <p:nvPr/>
              </p:nvSpPr>
              <p:spPr>
                <a:xfrm flipV="1">
                  <a:off x="1746913" y="2505204"/>
                  <a:ext cx="3275464" cy="369325"/>
                </a:xfrm>
                <a:custGeom>
                  <a:avLst/>
                  <a:gdLst>
                    <a:gd name="connsiteX0" fmla="*/ 0 w 3227696"/>
                    <a:gd name="connsiteY0" fmla="*/ 0 h 491319"/>
                    <a:gd name="connsiteX1" fmla="*/ 341194 w 3227696"/>
                    <a:gd name="connsiteY1" fmla="*/ 6823 h 491319"/>
                    <a:gd name="connsiteX2" fmla="*/ 341194 w 3227696"/>
                    <a:gd name="connsiteY2" fmla="*/ 6823 h 491319"/>
                    <a:gd name="connsiteX3" fmla="*/ 682388 w 3227696"/>
                    <a:gd name="connsiteY3" fmla="*/ 68238 h 491319"/>
                    <a:gd name="connsiteX4" fmla="*/ 1071350 w 3227696"/>
                    <a:gd name="connsiteY4" fmla="*/ 204716 h 491319"/>
                    <a:gd name="connsiteX5" fmla="*/ 1433015 w 3227696"/>
                    <a:gd name="connsiteY5" fmla="*/ 327546 h 491319"/>
                    <a:gd name="connsiteX6" fmla="*/ 2108579 w 3227696"/>
                    <a:gd name="connsiteY6" fmla="*/ 491319 h 491319"/>
                    <a:gd name="connsiteX7" fmla="*/ 3227696 w 3227696"/>
                    <a:gd name="connsiteY7" fmla="*/ 423080 h 491319"/>
                    <a:gd name="connsiteX8" fmla="*/ 3227696 w 3227696"/>
                    <a:gd name="connsiteY8" fmla="*/ 423080 h 491319"/>
                    <a:gd name="connsiteX9" fmla="*/ 3227696 w 3227696"/>
                    <a:gd name="connsiteY9" fmla="*/ 423080 h 491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27696" h="491319">
                      <a:moveTo>
                        <a:pt x="0" y="0"/>
                      </a:moveTo>
                      <a:lnTo>
                        <a:pt x="341194" y="6823"/>
                      </a:lnTo>
                      <a:lnTo>
                        <a:pt x="341194" y="6823"/>
                      </a:lnTo>
                      <a:cubicBezTo>
                        <a:pt x="398060" y="17059"/>
                        <a:pt x="560695" y="35256"/>
                        <a:pt x="682388" y="68238"/>
                      </a:cubicBezTo>
                      <a:cubicBezTo>
                        <a:pt x="804081" y="101220"/>
                        <a:pt x="1071350" y="204716"/>
                        <a:pt x="1071350" y="204716"/>
                      </a:cubicBezTo>
                      <a:cubicBezTo>
                        <a:pt x="1196454" y="247934"/>
                        <a:pt x="1260144" y="279779"/>
                        <a:pt x="1433015" y="327546"/>
                      </a:cubicBezTo>
                      <a:cubicBezTo>
                        <a:pt x="1605887" y="375313"/>
                        <a:pt x="1809465" y="475397"/>
                        <a:pt x="2108579" y="491319"/>
                      </a:cubicBezTo>
                      <a:lnTo>
                        <a:pt x="3227696" y="423080"/>
                      </a:lnTo>
                      <a:lnTo>
                        <a:pt x="3227696" y="423080"/>
                      </a:lnTo>
                      <a:lnTo>
                        <a:pt x="3227696" y="423080"/>
                      </a:lnTo>
                    </a:path>
                  </a:pathLst>
                </a:custGeom>
                <a:noFill/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5DBBD91F-79F9-AC30-4279-8EE7AF6C8F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8544" y="5684294"/>
                <a:ext cx="873456" cy="0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4C740EA0-B93A-C46A-5A0D-2E3C4C1756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34669" y="5686570"/>
                <a:ext cx="1407994" cy="0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13901A98-DD75-78B4-5E5D-3C9DFB5BE33F}"/>
                      </a:ext>
                    </a:extLst>
                  </p:cNvPr>
                  <p:cNvSpPr txBox="1"/>
                  <p:nvPr/>
                </p:nvSpPr>
                <p:spPr>
                  <a:xfrm>
                    <a:off x="4152331" y="5076332"/>
                    <a:ext cx="384143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13901A98-DD75-78B4-5E5D-3C9DFB5BE33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52331" y="5076332"/>
                    <a:ext cx="384143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9524" r="-4762" b="-18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17E9B9A5-6E5A-4DAA-FB69-FA0668B36824}"/>
                      </a:ext>
                    </a:extLst>
                  </p:cNvPr>
                  <p:cNvSpPr txBox="1"/>
                  <p:nvPr/>
                </p:nvSpPr>
                <p:spPr>
                  <a:xfrm>
                    <a:off x="7184141" y="5106838"/>
                    <a:ext cx="391261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400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400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17E9B9A5-6E5A-4DAA-FB69-FA0668B3682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141" y="5106838"/>
                    <a:ext cx="391261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2308" r="-10769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AE91672D-A2CE-05FC-FCBB-01A8270CA4DD}"/>
                    </a:ext>
                  </a:extLst>
                </p:cNvPr>
                <p:cNvSpPr txBox="1"/>
                <p:nvPr/>
              </p:nvSpPr>
              <p:spPr>
                <a:xfrm>
                  <a:off x="3036327" y="5975854"/>
                  <a:ext cx="38222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AE91672D-A2CE-05FC-FCBB-01A8270CA4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327" y="5975854"/>
                  <a:ext cx="382221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7742" r="-4839" b="-2786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F5D52E8-12C0-39F1-5E9C-D4E76BD75E04}"/>
                    </a:ext>
                  </a:extLst>
                </p:cNvPr>
                <p:cNvSpPr txBox="1"/>
                <p:nvPr/>
              </p:nvSpPr>
              <p:spPr>
                <a:xfrm>
                  <a:off x="6041314" y="5964368"/>
                  <a:ext cx="38933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F5D52E8-12C0-39F1-5E9C-D4E76BD75E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1314" y="5964368"/>
                  <a:ext cx="389337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17188" r="-3125" b="-3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292E53E-3E8D-4488-7975-34CE76CA1317}"/>
                </a:ext>
              </a:extLst>
            </p:cNvPr>
            <p:cNvCxnSpPr>
              <a:cxnSpLocks/>
            </p:cNvCxnSpPr>
            <p:nvPr/>
          </p:nvCxnSpPr>
          <p:spPr>
            <a:xfrm>
              <a:off x="4200220" y="4998366"/>
              <a:ext cx="873456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F3A2AF9-084C-7D1B-4407-05C50A77660A}"/>
                    </a:ext>
                  </a:extLst>
                </p:cNvPr>
                <p:cNvSpPr txBox="1"/>
                <p:nvPr/>
              </p:nvSpPr>
              <p:spPr>
                <a:xfrm>
                  <a:off x="4503755" y="5016677"/>
                  <a:ext cx="263983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F3A2AF9-084C-7D1B-4407-05C50A7766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03755" y="5016677"/>
                  <a:ext cx="263983" cy="369332"/>
                </a:xfrm>
                <a:prstGeom prst="rect">
                  <a:avLst/>
                </a:prstGeom>
                <a:blipFill>
                  <a:blip r:embed="rId9"/>
                  <a:stretch>
                    <a:fillRect l="-11364" r="-9091" b="-163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CA3D4EB-1154-6E2E-D701-A5A60382EA31}"/>
                    </a:ext>
                  </a:extLst>
                </p:cNvPr>
                <p:cNvSpPr txBox="1"/>
                <p:nvPr/>
              </p:nvSpPr>
              <p:spPr>
                <a:xfrm>
                  <a:off x="4535262" y="5964368"/>
                  <a:ext cx="31579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&gt;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CA3D4EB-1154-6E2E-D701-A5A60382EA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62" y="5964368"/>
                  <a:ext cx="315792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17308" r="-15385"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FC35EED-28EC-499D-80F8-8C9DDBD60459}"/>
              </a:ext>
            </a:extLst>
          </p:cNvPr>
          <p:cNvSpPr txBox="1"/>
          <p:nvPr/>
        </p:nvSpPr>
        <p:spPr>
          <a:xfrm>
            <a:off x="2055165" y="5836517"/>
            <a:ext cx="542648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As fluid speed increases, pressure decreases.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120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>
            <a:extLst>
              <a:ext uri="{FF2B5EF4-FFF2-40B4-BE49-F238E27FC236}">
                <a16:creationId xmlns:a16="http://schemas.microsoft.com/office/drawing/2014/main" id="{632405E7-9C13-33E5-4DF8-664650C42C4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405016" y="443044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Airplane wing</a:t>
            </a:r>
          </a:p>
        </p:txBody>
      </p:sp>
      <p:grpSp>
        <p:nvGrpSpPr>
          <p:cNvPr id="2" name="Group 1" descr="Schematic of air rushing over air plane wing creating lift force">
            <a:extLst>
              <a:ext uri="{FF2B5EF4-FFF2-40B4-BE49-F238E27FC236}">
                <a16:creationId xmlns:a16="http://schemas.microsoft.com/office/drawing/2014/main" id="{3DB31F61-B455-47C0-4772-279EC0D20549}"/>
              </a:ext>
            </a:extLst>
          </p:cNvPr>
          <p:cNvGrpSpPr/>
          <p:nvPr/>
        </p:nvGrpSpPr>
        <p:grpSpPr>
          <a:xfrm>
            <a:off x="788670" y="1108710"/>
            <a:ext cx="7977240" cy="5099760"/>
            <a:chOff x="788670" y="1108710"/>
            <a:chExt cx="7977240" cy="5099760"/>
          </a:xfrm>
        </p:grpSpPr>
        <p:grpSp>
          <p:nvGrpSpPr>
            <p:cNvPr id="35" name="Group 34" descr="schematic of airplane wing illustrating lift force due to perssure difference">
              <a:extLst>
                <a:ext uri="{FF2B5EF4-FFF2-40B4-BE49-F238E27FC236}">
                  <a16:creationId xmlns:a16="http://schemas.microsoft.com/office/drawing/2014/main" id="{1D6B1FD1-220E-8E39-7069-FF28479E99E9}"/>
                </a:ext>
              </a:extLst>
            </p:cNvPr>
            <p:cNvGrpSpPr/>
            <p:nvPr/>
          </p:nvGrpSpPr>
          <p:grpSpPr>
            <a:xfrm>
              <a:off x="788670" y="1108710"/>
              <a:ext cx="6781443" cy="5099760"/>
              <a:chOff x="788670" y="1108710"/>
              <a:chExt cx="6781443" cy="509976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E851284-FFF3-AD06-566D-6FF725745038}"/>
                  </a:ext>
                </a:extLst>
              </p:cNvPr>
              <p:cNvSpPr txBox="1"/>
              <p:nvPr/>
            </p:nvSpPr>
            <p:spPr>
              <a:xfrm>
                <a:off x="788670" y="1108710"/>
                <a:ext cx="186621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0070C0"/>
                    </a:solidFill>
                  </a:rPr>
                  <a:t>Higher speed, </a:t>
                </a:r>
                <a:br>
                  <a:rPr lang="en-US" sz="2000" dirty="0">
                    <a:solidFill>
                      <a:srgbClr val="0070C0"/>
                    </a:solidFill>
                  </a:rPr>
                </a:br>
                <a:r>
                  <a:rPr lang="en-US" sz="2000" dirty="0">
                    <a:solidFill>
                      <a:srgbClr val="0070C0"/>
                    </a:solidFill>
                  </a:rPr>
                  <a:t>lower pressure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74F5A79-B368-AEE3-CF0B-1C62B33E67D8}"/>
                  </a:ext>
                </a:extLst>
              </p:cNvPr>
              <p:cNvSpPr txBox="1"/>
              <p:nvPr/>
            </p:nvSpPr>
            <p:spPr>
              <a:xfrm>
                <a:off x="5604510" y="4884420"/>
                <a:ext cx="19656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C00000"/>
                    </a:solidFill>
                  </a:rPr>
                  <a:t>lower speed, </a:t>
                </a:r>
                <a:br>
                  <a:rPr lang="en-US" sz="2000" dirty="0">
                    <a:solidFill>
                      <a:srgbClr val="C00000"/>
                    </a:solidFill>
                  </a:rPr>
                </a:br>
                <a:r>
                  <a:rPr lang="en-US" sz="2000" dirty="0">
                    <a:solidFill>
                      <a:srgbClr val="C00000"/>
                    </a:solidFill>
                  </a:rPr>
                  <a:t>higher pressure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9D849AC-A152-D810-EB64-814024F4FAE1}"/>
                  </a:ext>
                </a:extLst>
              </p:cNvPr>
              <p:cNvSpPr txBox="1"/>
              <p:nvPr/>
            </p:nvSpPr>
            <p:spPr>
              <a:xfrm>
                <a:off x="3421380" y="5353050"/>
                <a:ext cx="8002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C00000"/>
                    </a:solidFill>
                  </a:rPr>
                  <a:t>Lift</a:t>
                </a:r>
              </a:p>
            </p:txBody>
          </p:sp>
          <p:grpSp>
            <p:nvGrpSpPr>
              <p:cNvPr id="34" name="Group 33" descr="schematic of airplane wing illustrating lift force due to pressure difference">
                <a:extLst>
                  <a:ext uri="{FF2B5EF4-FFF2-40B4-BE49-F238E27FC236}">
                    <a16:creationId xmlns:a16="http://schemas.microsoft.com/office/drawing/2014/main" id="{0E3D6C4C-629E-AAB2-D1DA-D6CC78770442}"/>
                  </a:ext>
                </a:extLst>
              </p:cNvPr>
              <p:cNvGrpSpPr/>
              <p:nvPr/>
            </p:nvGrpSpPr>
            <p:grpSpPr>
              <a:xfrm>
                <a:off x="830430" y="1817550"/>
                <a:ext cx="6654960" cy="4390920"/>
                <a:chOff x="830430" y="1817550"/>
                <a:chExt cx="6654960" cy="4390920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D527089C-D716-6F5D-7909-AA22AF399AC1}"/>
                    </a:ext>
                  </a:extLst>
                </p:cNvPr>
                <p:cNvGrpSpPr/>
                <p:nvPr/>
              </p:nvGrpSpPr>
              <p:grpSpPr>
                <a:xfrm>
                  <a:off x="830430" y="1817550"/>
                  <a:ext cx="6156360" cy="1175040"/>
                  <a:chOff x="830430" y="1817550"/>
                  <a:chExt cx="6156360" cy="117504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3">
                    <p14:nvContentPartPr>
                      <p14:cNvPr id="6" name="Ink 5">
                        <a:extLst>
                          <a:ext uri="{FF2B5EF4-FFF2-40B4-BE49-F238E27FC236}">
                            <a16:creationId xmlns:a16="http://schemas.microsoft.com/office/drawing/2014/main" id="{E366FA02-CE4E-8483-D59A-3560888B4B61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830430" y="1817550"/>
                      <a:ext cx="6026040" cy="1175040"/>
                    </p14:xfrm>
                  </p:contentPart>
                </mc:Choice>
                <mc:Fallback xmlns="">
                  <p:pic>
                    <p:nvPicPr>
                      <p:cNvPr id="6" name="Ink 5">
                        <a:extLst>
                          <a:ext uri="{FF2B5EF4-FFF2-40B4-BE49-F238E27FC236}">
                            <a16:creationId xmlns:a16="http://schemas.microsoft.com/office/drawing/2014/main" id="{E366FA02-CE4E-8483-D59A-3560888B4B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4790" y="1781550"/>
                        <a:ext cx="6097680" cy="12466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5">
                    <p14:nvContentPartPr>
                      <p14:cNvPr id="7" name="Ink 6">
                        <a:extLst>
                          <a:ext uri="{FF2B5EF4-FFF2-40B4-BE49-F238E27FC236}">
                            <a16:creationId xmlns:a16="http://schemas.microsoft.com/office/drawing/2014/main" id="{80B739EA-C8B6-0706-5E8B-B73D7AC05700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6690150" y="1987830"/>
                      <a:ext cx="296640" cy="338040"/>
                    </p14:xfrm>
                  </p:contentPart>
                </mc:Choice>
                <mc:Fallback xmlns="">
                  <p:pic>
                    <p:nvPicPr>
                      <p:cNvPr id="7" name="Ink 6">
                        <a:extLst>
                          <a:ext uri="{FF2B5EF4-FFF2-40B4-BE49-F238E27FC236}">
                            <a16:creationId xmlns:a16="http://schemas.microsoft.com/office/drawing/2014/main" id="{80B739EA-C8B6-0706-5E8B-B73D7AC05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4510" y="1951830"/>
                        <a:ext cx="368280" cy="4096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mc:AlternateContent xmlns:mc="http://schemas.openxmlformats.org/markup-compatibility/2006" xmlns:p14="http://schemas.microsoft.com/office/powerpoint/2010/main">
              <mc:Choice Requires="p14">
                <p:contentPart p14:bwMode="auto" r:id="rId7">
                  <p14:nvContentPartPr>
                    <p14:cNvPr id="17" name="Ink 16">
                      <a:extLst>
                        <a:ext uri="{FF2B5EF4-FFF2-40B4-BE49-F238E27FC236}">
                          <a16:creationId xmlns:a16="http://schemas.microsoft.com/office/drawing/2014/main" id="{BEEC70FB-0EE0-CFAE-F121-C2A300B1538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247550" y="4917870"/>
                    <a:ext cx="456840" cy="1290600"/>
                  </p14:xfrm>
                </p:contentPart>
              </mc:Choice>
              <mc:Fallback xmlns="">
                <p:pic>
                  <p:nvPicPr>
                    <p:cNvPr id="17" name="Ink 16">
                      <a:extLst>
                        <a:ext uri="{FF2B5EF4-FFF2-40B4-BE49-F238E27FC236}">
                          <a16:creationId xmlns:a16="http://schemas.microsoft.com/office/drawing/2014/main" id="{BEEC70FB-0EE0-CFAE-F121-C2A300B15386}"/>
                        </a:ext>
                      </a:extLst>
                    </p:cNvPr>
                    <p:cNvPicPr/>
                    <p:nvPr/>
                  </p:nvPicPr>
                  <p:blipFill>
                    <a:blip r:embed="rId8"/>
                    <a:stretch>
                      <a:fillRect/>
                    </a:stretch>
                  </p:blipFill>
                  <p:spPr>
                    <a:xfrm>
                      <a:off x="4211550" y="4882230"/>
                      <a:ext cx="528480" cy="13622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9">
                  <p14:nvContentPartPr>
                    <p14:cNvPr id="27" name="Ink 26">
                      <a:extLst>
                        <a:ext uri="{FF2B5EF4-FFF2-40B4-BE49-F238E27FC236}">
                          <a16:creationId xmlns:a16="http://schemas.microsoft.com/office/drawing/2014/main" id="{9B39F770-6E12-94CB-4E8F-50A17BB149B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447990" y="2189430"/>
                    <a:ext cx="4037400" cy="1181880"/>
                  </p14:xfrm>
                </p:contentPart>
              </mc:Choice>
              <mc:Fallback xmlns="">
                <p:pic>
                  <p:nvPicPr>
                    <p:cNvPr id="27" name="Ink 26">
                      <a:extLst>
                        <a:ext uri="{FF2B5EF4-FFF2-40B4-BE49-F238E27FC236}">
                          <a16:creationId xmlns:a16="http://schemas.microsoft.com/office/drawing/2014/main" id="{9B39F770-6E12-94CB-4E8F-50A17BB149B7}"/>
                        </a:ext>
                      </a:extLst>
                    </p:cNvPr>
                    <p:cNvPicPr/>
                    <p:nvPr/>
                  </p:nvPicPr>
                  <p:blipFill>
                    <a:blip r:embed="rId10"/>
                    <a:stretch>
                      <a:fillRect/>
                    </a:stretch>
                  </p:blipFill>
                  <p:spPr>
                    <a:xfrm>
                      <a:off x="3412350" y="2153430"/>
                      <a:ext cx="4109040" cy="1253520"/>
                    </a:xfrm>
                    <a:prstGeom prst="rect">
                      <a:avLst/>
                    </a:prstGeom>
                  </p:spPr>
                </p:pic>
              </mc:Fallback>
            </mc:AlternateContent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46C5B1F3-B003-0848-634D-7F312E4A2BD0}"/>
                    </a:ext>
                  </a:extLst>
                </p:cNvPr>
                <p:cNvGrpSpPr/>
                <p:nvPr/>
              </p:nvGrpSpPr>
              <p:grpSpPr>
                <a:xfrm>
                  <a:off x="4044150" y="2504070"/>
                  <a:ext cx="1053000" cy="635760"/>
                  <a:chOff x="4044150" y="2504070"/>
                  <a:chExt cx="1053000" cy="63576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1">
                    <p14:nvContentPartPr>
                      <p14:cNvPr id="28" name="Ink 27">
                        <a:extLst>
                          <a:ext uri="{FF2B5EF4-FFF2-40B4-BE49-F238E27FC236}">
                            <a16:creationId xmlns:a16="http://schemas.microsoft.com/office/drawing/2014/main" id="{32933264-7D53-6EF6-7F57-6BEB1BF5D51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044150" y="2541870"/>
                      <a:ext cx="400680" cy="324720"/>
                    </p14:xfrm>
                  </p:contentPart>
                </mc:Choice>
                <mc:Fallback xmlns="">
                  <p:pic>
                    <p:nvPicPr>
                      <p:cNvPr id="28" name="Ink 27">
                        <a:extLst>
                          <a:ext uri="{FF2B5EF4-FFF2-40B4-BE49-F238E27FC236}">
                            <a16:creationId xmlns:a16="http://schemas.microsoft.com/office/drawing/2014/main" id="{32933264-7D53-6EF6-7F57-6BEB1BF5D5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08510" y="2506230"/>
                        <a:ext cx="472320" cy="3963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3">
                    <p14:nvContentPartPr>
                      <p14:cNvPr id="29" name="Ink 28">
                        <a:extLst>
                          <a:ext uri="{FF2B5EF4-FFF2-40B4-BE49-F238E27FC236}">
                            <a16:creationId xmlns:a16="http://schemas.microsoft.com/office/drawing/2014/main" id="{0C12A8CE-DBBB-71EE-66F1-E913697CFAD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478310" y="2696670"/>
                      <a:ext cx="53280" cy="165240"/>
                    </p14:xfrm>
                  </p:contentPart>
                </mc:Choice>
                <mc:Fallback xmlns="">
                  <p:pic>
                    <p:nvPicPr>
                      <p:cNvPr id="29" name="Ink 28">
                        <a:extLst>
                          <a:ext uri="{FF2B5EF4-FFF2-40B4-BE49-F238E27FC236}">
                            <a16:creationId xmlns:a16="http://schemas.microsoft.com/office/drawing/2014/main" id="{0C12A8CE-DBBB-71EE-66F1-E913697CFA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42670" y="2660670"/>
                        <a:ext cx="124920" cy="2368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">
                    <p14:nvContentPartPr>
                      <p14:cNvPr id="30" name="Ink 29">
                        <a:extLst>
                          <a:ext uri="{FF2B5EF4-FFF2-40B4-BE49-F238E27FC236}">
                            <a16:creationId xmlns:a16="http://schemas.microsoft.com/office/drawing/2014/main" id="{B834C686-E014-0D55-F3EE-8939AFC72145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525470" y="2504070"/>
                      <a:ext cx="9360" cy="2520"/>
                    </p14:xfrm>
                  </p:contentPart>
                </mc:Choice>
                <mc:Fallback xmlns="">
                  <p:pic>
                    <p:nvPicPr>
                      <p:cNvPr id="30" name="Ink 29">
                        <a:extLst>
                          <a:ext uri="{FF2B5EF4-FFF2-40B4-BE49-F238E27FC236}">
                            <a16:creationId xmlns:a16="http://schemas.microsoft.com/office/drawing/2014/main" id="{B834C686-E014-0D55-F3EE-8939AFC721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89470" y="2468070"/>
                        <a:ext cx="81000" cy="741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">
                    <p14:nvContentPartPr>
                      <p14:cNvPr id="31" name="Ink 30">
                        <a:extLst>
                          <a:ext uri="{FF2B5EF4-FFF2-40B4-BE49-F238E27FC236}">
                            <a16:creationId xmlns:a16="http://schemas.microsoft.com/office/drawing/2014/main" id="{1BCF9444-20DF-82D5-C4D8-657D28A3FF3A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624830" y="2680830"/>
                      <a:ext cx="183240" cy="180360"/>
                    </p14:xfrm>
                  </p:contentPart>
                </mc:Choice>
                <mc:Fallback xmlns="">
                  <p:pic>
                    <p:nvPicPr>
                      <p:cNvPr id="31" name="Ink 30">
                        <a:extLst>
                          <a:ext uri="{FF2B5EF4-FFF2-40B4-BE49-F238E27FC236}">
                            <a16:creationId xmlns:a16="http://schemas.microsoft.com/office/drawing/2014/main" id="{1BCF9444-20DF-82D5-C4D8-657D28A3FF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88830" y="2644830"/>
                        <a:ext cx="254880" cy="2520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9">
                    <p14:nvContentPartPr>
                      <p14:cNvPr id="32" name="Ink 31">
                        <a:extLst>
                          <a:ext uri="{FF2B5EF4-FFF2-40B4-BE49-F238E27FC236}">
                            <a16:creationId xmlns:a16="http://schemas.microsoft.com/office/drawing/2014/main" id="{28E0C352-A23D-5F03-FDC4-647AEAE0A2B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797270" y="2666430"/>
                      <a:ext cx="299880" cy="473400"/>
                    </p14:xfrm>
                  </p:contentPart>
                </mc:Choice>
                <mc:Fallback xmlns="">
                  <p:pic>
                    <p:nvPicPr>
                      <p:cNvPr id="32" name="Ink 31">
                        <a:extLst>
                          <a:ext uri="{FF2B5EF4-FFF2-40B4-BE49-F238E27FC236}">
                            <a16:creationId xmlns:a16="http://schemas.microsoft.com/office/drawing/2014/main" id="{28E0C352-A23D-5F03-FDC4-647AEAE0A2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61630" y="2630430"/>
                        <a:ext cx="371520" cy="545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</p:grp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83C8560-9E9E-807D-3A80-BE8ABF9F007D}"/>
                    </a:ext>
                  </a:extLst>
                </p14:cNvPr>
                <p14:cNvContentPartPr/>
                <p14:nvPr/>
              </p14:nvContentPartPr>
              <p14:xfrm>
                <a:off x="1024830" y="2913390"/>
                <a:ext cx="2413440" cy="7041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83C8560-9E9E-807D-3A80-BE8ABF9F007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88830" y="2877390"/>
                  <a:ext cx="2485080" cy="77580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25E6AC2-EE2B-0C86-7327-31E3279684B5}"/>
                </a:ext>
              </a:extLst>
            </p:cNvPr>
            <p:cNvGrpSpPr/>
            <p:nvPr/>
          </p:nvGrpSpPr>
          <p:grpSpPr>
            <a:xfrm>
              <a:off x="7431390" y="3073230"/>
              <a:ext cx="1334520" cy="770760"/>
              <a:chOff x="7431390" y="3073230"/>
              <a:chExt cx="1334520" cy="770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8FD1BED6-EC9F-CCD4-39CA-689FE31B1D1F}"/>
                      </a:ext>
                    </a:extLst>
                  </p14:cNvPr>
                  <p14:cNvContentPartPr/>
                  <p14:nvPr/>
                </p14:nvContentPartPr>
                <p14:xfrm>
                  <a:off x="7431390" y="3073230"/>
                  <a:ext cx="1334520" cy="68472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8FD1BED6-EC9F-CCD4-39CA-689FE31B1D1F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7395750" y="3037230"/>
                    <a:ext cx="1406160" cy="756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771D9E45-171B-866D-BA6C-E4D1263B16AA}"/>
                      </a:ext>
                    </a:extLst>
                  </p14:cNvPr>
                  <p14:cNvContentPartPr/>
                  <p14:nvPr/>
                </p14:nvContentPartPr>
                <p14:xfrm>
                  <a:off x="8497350" y="3580470"/>
                  <a:ext cx="235800" cy="26352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771D9E45-171B-866D-BA6C-E4D1263B16AA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8461350" y="3544830"/>
                    <a:ext cx="307440" cy="3351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F0F202-ADAB-3AF3-2D9F-AF3C252285A6}"/>
                </a:ext>
              </a:extLst>
            </p:cNvPr>
            <p:cNvGrpSpPr/>
            <p:nvPr/>
          </p:nvGrpSpPr>
          <p:grpSpPr>
            <a:xfrm>
              <a:off x="1079190" y="4047030"/>
              <a:ext cx="7024320" cy="542880"/>
              <a:chOff x="1079190" y="4047030"/>
              <a:chExt cx="7024320" cy="542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A9FD89E6-0513-5E66-E039-4C4D9977D749}"/>
                      </a:ext>
                    </a:extLst>
                  </p14:cNvPr>
                  <p14:cNvContentPartPr/>
                  <p14:nvPr/>
                </p14:nvContentPartPr>
                <p14:xfrm>
                  <a:off x="1235430" y="4579110"/>
                  <a:ext cx="360" cy="1080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A9FD89E6-0513-5E66-E039-4C4D9977D749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1199790" y="4543110"/>
                    <a:ext cx="72000" cy="82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823F2138-D59F-4D08-7992-AD2BAC0ED4D5}"/>
                      </a:ext>
                    </a:extLst>
                  </p14:cNvPr>
                  <p14:cNvContentPartPr/>
                  <p14:nvPr/>
                </p14:nvContentPartPr>
                <p14:xfrm>
                  <a:off x="1079190" y="4047030"/>
                  <a:ext cx="6829920" cy="53676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823F2138-D59F-4D08-7992-AD2BAC0ED4D5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1043550" y="4011030"/>
                    <a:ext cx="6901560" cy="608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EBD11C57-EA4A-7DE4-9E06-B54B9AFDDFF1}"/>
                      </a:ext>
                    </a:extLst>
                  </p14:cNvPr>
                  <p14:cNvContentPartPr/>
                  <p14:nvPr/>
                </p14:nvContentPartPr>
                <p14:xfrm>
                  <a:off x="7806510" y="4071870"/>
                  <a:ext cx="297000" cy="24192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EBD11C57-EA4A-7DE4-9E06-B54B9AFDDFF1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7770510" y="4035870"/>
                    <a:ext cx="368640" cy="3135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09572BA7-639B-DE74-0E76-DC153877180A}"/>
                </a:ext>
              </a:extLst>
            </p:cNvPr>
            <p:cNvGrpSpPr/>
            <p:nvPr/>
          </p:nvGrpSpPr>
          <p:grpSpPr>
            <a:xfrm>
              <a:off x="895590" y="1404270"/>
              <a:ext cx="6473880" cy="931680"/>
              <a:chOff x="895590" y="1404270"/>
              <a:chExt cx="6473880" cy="9316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3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2AB2BC93-FDD6-A01A-B348-8F2C57355E6A}"/>
                      </a:ext>
                    </a:extLst>
                  </p14:cNvPr>
                  <p14:cNvContentPartPr/>
                  <p14:nvPr/>
                </p14:nvContentPartPr>
                <p14:xfrm>
                  <a:off x="895590" y="1404270"/>
                  <a:ext cx="6317280" cy="931680"/>
                </p14:xfrm>
              </p:contentPart>
            </mc:Choice>
            <mc:Fallback xmlns=""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2AB2BC93-FDD6-A01A-B348-8F2C57355E6A}"/>
                      </a:ext>
                    </a:extLst>
                  </p:cNvPr>
                  <p:cNvPicPr/>
                  <p:nvPr/>
                </p:nvPicPr>
                <p:blipFill>
                  <a:blip r:embed="rId34"/>
                  <a:stretch>
                    <a:fillRect/>
                  </a:stretch>
                </p:blipFill>
                <p:spPr>
                  <a:xfrm>
                    <a:off x="859590" y="1368630"/>
                    <a:ext cx="6388920" cy="1003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1849EA7B-5BEC-B422-241F-994C7105E610}"/>
                      </a:ext>
                    </a:extLst>
                  </p14:cNvPr>
                  <p14:cNvContentPartPr/>
                  <p14:nvPr/>
                </p14:nvContentPartPr>
                <p14:xfrm>
                  <a:off x="7047270" y="1605870"/>
                  <a:ext cx="322200" cy="39564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1849EA7B-5BEC-B422-241F-994C7105E610}"/>
                      </a:ext>
                    </a:extLst>
                  </p:cNvPr>
                  <p:cNvPicPr/>
                  <p:nvPr/>
                </p:nvPicPr>
                <p:blipFill>
                  <a:blip r:embed="rId36"/>
                  <a:stretch>
                    <a:fillRect/>
                  </a:stretch>
                </p:blipFill>
                <p:spPr>
                  <a:xfrm>
                    <a:off x="7011630" y="1569870"/>
                    <a:ext cx="393840" cy="46728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862707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A9725-76F7-EFFD-3E3E-017CFFBD9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>
            <a:extLst>
              <a:ext uri="{FF2B5EF4-FFF2-40B4-BE49-F238E27FC236}">
                <a16:creationId xmlns:a16="http://schemas.microsoft.com/office/drawing/2014/main" id="{ADCE7794-2ED0-16D0-A18E-7957CF41DA98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405016" y="443044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wind lifts roof off house</a:t>
            </a:r>
          </a:p>
        </p:txBody>
      </p:sp>
      <p:grpSp>
        <p:nvGrpSpPr>
          <p:cNvPr id="66" name="Group 65" descr="Schematic how wind lifts roof off a house">
            <a:extLst>
              <a:ext uri="{FF2B5EF4-FFF2-40B4-BE49-F238E27FC236}">
                <a16:creationId xmlns:a16="http://schemas.microsoft.com/office/drawing/2014/main" id="{80C06520-37EF-9C35-08F8-E73911218F9F}"/>
              </a:ext>
            </a:extLst>
          </p:cNvPr>
          <p:cNvGrpSpPr/>
          <p:nvPr/>
        </p:nvGrpSpPr>
        <p:grpSpPr>
          <a:xfrm>
            <a:off x="1691640" y="1600200"/>
            <a:ext cx="6036750" cy="3708990"/>
            <a:chOff x="1691640" y="1600200"/>
            <a:chExt cx="6036750" cy="3708990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3F066832-D19D-11F8-F7C7-E869012F98CC}"/>
                </a:ext>
              </a:extLst>
            </p:cNvPr>
            <p:cNvGrpSpPr/>
            <p:nvPr/>
          </p:nvGrpSpPr>
          <p:grpSpPr>
            <a:xfrm>
              <a:off x="1738710" y="2131830"/>
              <a:ext cx="5989680" cy="3177360"/>
              <a:chOff x="1738710" y="2131830"/>
              <a:chExt cx="5989680" cy="3177360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6BADFF86-76B2-9196-36ED-6F1BB5915D71}"/>
                  </a:ext>
                </a:extLst>
              </p:cNvPr>
              <p:cNvGrpSpPr/>
              <p:nvPr/>
            </p:nvGrpSpPr>
            <p:grpSpPr>
              <a:xfrm>
                <a:off x="3243510" y="2841390"/>
                <a:ext cx="2639520" cy="2467800"/>
                <a:chOff x="3243510" y="2841390"/>
                <a:chExt cx="2639520" cy="24678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3">
                  <p14:nvContentPartPr>
                    <p14:cNvPr id="2" name="Ink 1">
                      <a:extLst>
                        <a:ext uri="{FF2B5EF4-FFF2-40B4-BE49-F238E27FC236}">
                          <a16:creationId xmlns:a16="http://schemas.microsoft.com/office/drawing/2014/main" id="{1CE1C773-D296-D6CB-7381-03B25FC02A1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576510" y="3860550"/>
                    <a:ext cx="132120" cy="1393200"/>
                  </p14:xfrm>
                </p:contentPart>
              </mc:Choice>
              <mc:Fallback xmlns="">
                <p:pic>
                  <p:nvPicPr>
                    <p:cNvPr id="2" name="Ink 1">
                      <a:extLst>
                        <a:ext uri="{FF2B5EF4-FFF2-40B4-BE49-F238E27FC236}">
                          <a16:creationId xmlns:a16="http://schemas.microsoft.com/office/drawing/2014/main" id="{1CE1C773-D296-D6CB-7381-03B25FC02A18}"/>
                        </a:ext>
                      </a:extLst>
                    </p:cNvPr>
                    <p:cNvPicPr/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3540870" y="3824550"/>
                      <a:ext cx="203760" cy="14648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5">
                  <p14:nvContentPartPr>
                    <p14:cNvPr id="3" name="Ink 2">
                      <a:extLst>
                        <a:ext uri="{FF2B5EF4-FFF2-40B4-BE49-F238E27FC236}">
                          <a16:creationId xmlns:a16="http://schemas.microsoft.com/office/drawing/2014/main" id="{C50482BF-3024-E438-DC01-1F610E7D666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520150" y="3781350"/>
                    <a:ext cx="40320" cy="1396440"/>
                  </p14:xfrm>
                </p:contentPart>
              </mc:Choice>
              <mc:Fallback xmlns="">
                <p:pic>
                  <p:nvPicPr>
                    <p:cNvPr id="3" name="Ink 2">
                      <a:extLst>
                        <a:ext uri="{FF2B5EF4-FFF2-40B4-BE49-F238E27FC236}">
                          <a16:creationId xmlns:a16="http://schemas.microsoft.com/office/drawing/2014/main" id="{C50482BF-3024-E438-DC01-1F610E7D6664}"/>
                        </a:ext>
                      </a:extLst>
                    </p:cNvPr>
                    <p:cNvPicPr/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5484510" y="3745350"/>
                      <a:ext cx="111960" cy="146808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7">
                  <p14:nvContentPartPr>
                    <p14:cNvPr id="4" name="Ink 3">
                      <a:extLst>
                        <a:ext uri="{FF2B5EF4-FFF2-40B4-BE49-F238E27FC236}">
                          <a16:creationId xmlns:a16="http://schemas.microsoft.com/office/drawing/2014/main" id="{FA61AF7A-1B48-C220-C70F-9244B0B99CB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607830" y="5234310"/>
                    <a:ext cx="1821960" cy="74880"/>
                  </p14:xfrm>
                </p:contentPart>
              </mc:Choice>
              <mc:Fallback xmlns="">
                <p:pic>
                  <p:nvPicPr>
                    <p:cNvPr id="4" name="Ink 3">
                      <a:extLst>
                        <a:ext uri="{FF2B5EF4-FFF2-40B4-BE49-F238E27FC236}">
                          <a16:creationId xmlns:a16="http://schemas.microsoft.com/office/drawing/2014/main" id="{FA61AF7A-1B48-C220-C70F-9244B0B99CB1}"/>
                        </a:ext>
                      </a:extLst>
                    </p:cNvPr>
                    <p:cNvPicPr/>
                    <p:nvPr/>
                  </p:nvPicPr>
                  <p:blipFill>
                    <a:blip r:embed="rId8"/>
                    <a:stretch>
                      <a:fillRect/>
                    </a:stretch>
                  </p:blipFill>
                  <p:spPr>
                    <a:xfrm>
                      <a:off x="3571830" y="5198310"/>
                      <a:ext cx="1893600" cy="1465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9">
                  <p14:nvContentPartPr>
                    <p14:cNvPr id="8" name="Ink 7">
                      <a:extLst>
                        <a:ext uri="{FF2B5EF4-FFF2-40B4-BE49-F238E27FC236}">
                          <a16:creationId xmlns:a16="http://schemas.microsoft.com/office/drawing/2014/main" id="{28F71288-303E-08ED-87B8-E3E8572C22C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951630" y="4082310"/>
                    <a:ext cx="356040" cy="458280"/>
                  </p14:xfrm>
                </p:contentPart>
              </mc:Choice>
              <mc:Fallback xmlns="">
                <p:pic>
                  <p:nvPicPr>
                    <p:cNvPr id="8" name="Ink 7">
                      <a:extLst>
                        <a:ext uri="{FF2B5EF4-FFF2-40B4-BE49-F238E27FC236}">
                          <a16:creationId xmlns:a16="http://schemas.microsoft.com/office/drawing/2014/main" id="{28F71288-303E-08ED-87B8-E3E8572C22CA}"/>
                        </a:ext>
                      </a:extLst>
                    </p:cNvPr>
                    <p:cNvPicPr/>
                    <p:nvPr/>
                  </p:nvPicPr>
                  <p:blipFill>
                    <a:blip r:embed="rId10"/>
                    <a:stretch>
                      <a:fillRect/>
                    </a:stretch>
                  </p:blipFill>
                  <p:spPr>
                    <a:xfrm>
                      <a:off x="3915630" y="4046670"/>
                      <a:ext cx="427680" cy="5299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">
                  <p14:nvContentPartPr>
                    <p14:cNvPr id="9" name="Ink 8">
                      <a:extLst>
                        <a:ext uri="{FF2B5EF4-FFF2-40B4-BE49-F238E27FC236}">
                          <a16:creationId xmlns:a16="http://schemas.microsoft.com/office/drawing/2014/main" id="{28C78BC7-E67E-6FF5-20A3-CDAA7425093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805910" y="4053870"/>
                    <a:ext cx="411840" cy="429840"/>
                  </p14:xfrm>
                </p:contentPart>
              </mc:Choice>
              <mc:Fallback xmlns="">
                <p:pic>
                  <p:nvPicPr>
                    <p:cNvPr id="9" name="Ink 8">
                      <a:extLst>
                        <a:ext uri="{FF2B5EF4-FFF2-40B4-BE49-F238E27FC236}">
                          <a16:creationId xmlns:a16="http://schemas.microsoft.com/office/drawing/2014/main" id="{28C78BC7-E67E-6FF5-20A3-CDAA7425093C}"/>
                        </a:ext>
                      </a:extLst>
                    </p:cNvPr>
                    <p:cNvPicPr/>
                    <p:nvPr/>
                  </p:nvPicPr>
                  <p:blipFill>
                    <a:blip r:embed="rId12"/>
                    <a:stretch>
                      <a:fillRect/>
                    </a:stretch>
                  </p:blipFill>
                  <p:spPr>
                    <a:xfrm>
                      <a:off x="4769910" y="4018230"/>
                      <a:ext cx="483480" cy="50148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">
                  <p14:nvContentPartPr>
                    <p14:cNvPr id="12" name="Ink 11">
                      <a:extLst>
                        <a:ext uri="{FF2B5EF4-FFF2-40B4-BE49-F238E27FC236}">
                          <a16:creationId xmlns:a16="http://schemas.microsoft.com/office/drawing/2014/main" id="{0CE5EF2E-02FE-804E-E408-5743740C2F4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243510" y="2865150"/>
                    <a:ext cx="1629000" cy="1220400"/>
                  </p14:xfrm>
                </p:contentPart>
              </mc:Choice>
              <mc:Fallback xmlns="">
                <p:pic>
                  <p:nvPicPr>
                    <p:cNvPr id="12" name="Ink 11">
                      <a:extLst>
                        <a:ext uri="{FF2B5EF4-FFF2-40B4-BE49-F238E27FC236}">
                          <a16:creationId xmlns:a16="http://schemas.microsoft.com/office/drawing/2014/main" id="{0CE5EF2E-02FE-804E-E408-5743740C2F44}"/>
                        </a:ext>
                      </a:extLst>
                    </p:cNvPr>
                    <p:cNvPicPr/>
                    <p:nvPr/>
                  </p:nvPicPr>
                  <p:blipFill>
                    <a:blip r:embed="rId14"/>
                    <a:stretch>
                      <a:fillRect/>
                    </a:stretch>
                  </p:blipFill>
                  <p:spPr>
                    <a:xfrm>
                      <a:off x="3207510" y="2829510"/>
                      <a:ext cx="1700640" cy="12920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">
                  <p14:nvContentPartPr>
                    <p14:cNvPr id="14" name="Ink 13">
                      <a:extLst>
                        <a:ext uri="{FF2B5EF4-FFF2-40B4-BE49-F238E27FC236}">
                          <a16:creationId xmlns:a16="http://schemas.microsoft.com/office/drawing/2014/main" id="{90B3ECA3-1FFA-D357-D5D8-CCEF9E02E78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824630" y="2841390"/>
                    <a:ext cx="1058400" cy="1276920"/>
                  </p14:xfrm>
                </p:contentPart>
              </mc:Choice>
              <mc:Fallback xmlns="">
                <p:pic>
                  <p:nvPicPr>
                    <p:cNvPr id="14" name="Ink 13">
                      <a:extLst>
                        <a:ext uri="{FF2B5EF4-FFF2-40B4-BE49-F238E27FC236}">
                          <a16:creationId xmlns:a16="http://schemas.microsoft.com/office/drawing/2014/main" id="{90B3ECA3-1FFA-D357-D5D8-CCEF9E02E783}"/>
                        </a:ext>
                      </a:extLst>
                    </p:cNvPr>
                    <p:cNvPicPr/>
                    <p:nvPr/>
                  </p:nvPicPr>
                  <p:blipFill>
                    <a:blip r:embed="rId16"/>
                    <a:stretch>
                      <a:fillRect/>
                    </a:stretch>
                  </p:blipFill>
                  <p:spPr>
                    <a:xfrm>
                      <a:off x="4788990" y="2805750"/>
                      <a:ext cx="1130040" cy="1348560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8F979B25-1BF3-59C6-DE57-38344C71F6AC}"/>
                  </a:ext>
                </a:extLst>
              </p:cNvPr>
              <p:cNvGrpSpPr/>
              <p:nvPr/>
            </p:nvGrpSpPr>
            <p:grpSpPr>
              <a:xfrm>
                <a:off x="1829070" y="2668230"/>
                <a:ext cx="5621400" cy="1643760"/>
                <a:chOff x="1829070" y="2668230"/>
                <a:chExt cx="5621400" cy="164376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7">
                  <p14:nvContentPartPr>
                    <p14:cNvPr id="39" name="Ink 38">
                      <a:extLst>
                        <a:ext uri="{FF2B5EF4-FFF2-40B4-BE49-F238E27FC236}">
                          <a16:creationId xmlns:a16="http://schemas.microsoft.com/office/drawing/2014/main" id="{CDBAE27B-B70B-357F-5F91-35869EDDA3A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829070" y="2668230"/>
                    <a:ext cx="5522760" cy="1543680"/>
                  </p14:xfrm>
                </p:contentPart>
              </mc:Choice>
              <mc:Fallback xmlns="">
                <p:pic>
                  <p:nvPicPr>
                    <p:cNvPr id="39" name="Ink 38">
                      <a:extLst>
                        <a:ext uri="{FF2B5EF4-FFF2-40B4-BE49-F238E27FC236}">
                          <a16:creationId xmlns:a16="http://schemas.microsoft.com/office/drawing/2014/main" id="{CDBAE27B-B70B-357F-5F91-35869EDDA3A8}"/>
                        </a:ext>
                      </a:extLst>
                    </p:cNvPr>
                    <p:cNvPicPr/>
                    <p:nvPr/>
                  </p:nvPicPr>
                  <p:blipFill>
                    <a:blip r:embed="rId18"/>
                    <a:stretch>
                      <a:fillRect/>
                    </a:stretch>
                  </p:blipFill>
                  <p:spPr>
                    <a:xfrm>
                      <a:off x="1793430" y="2632230"/>
                      <a:ext cx="5594400" cy="16153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">
                  <p14:nvContentPartPr>
                    <p14:cNvPr id="40" name="Ink 39">
                      <a:extLst>
                        <a:ext uri="{FF2B5EF4-FFF2-40B4-BE49-F238E27FC236}">
                          <a16:creationId xmlns:a16="http://schemas.microsoft.com/office/drawing/2014/main" id="{03830CCA-F2AD-5492-F90F-4BBEB5DB41C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221510" y="4025070"/>
                    <a:ext cx="228960" cy="286920"/>
                  </p14:xfrm>
                </p:contentPart>
              </mc:Choice>
              <mc:Fallback xmlns="">
                <p:pic>
                  <p:nvPicPr>
                    <p:cNvPr id="40" name="Ink 39">
                      <a:extLst>
                        <a:ext uri="{FF2B5EF4-FFF2-40B4-BE49-F238E27FC236}">
                          <a16:creationId xmlns:a16="http://schemas.microsoft.com/office/drawing/2014/main" id="{03830CCA-F2AD-5492-F90F-4BBEB5DB41CA}"/>
                        </a:ext>
                      </a:extLst>
                    </p:cNvPr>
                    <p:cNvPicPr/>
                    <p:nvPr/>
                  </p:nvPicPr>
                  <p:blipFill>
                    <a:blip r:embed="rId20"/>
                    <a:stretch>
                      <a:fillRect/>
                    </a:stretch>
                  </p:blipFill>
                  <p:spPr>
                    <a:xfrm>
                      <a:off x="7185510" y="3989070"/>
                      <a:ext cx="300600" cy="358560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1B644CD0-21B6-2793-76EA-C4C15201300F}"/>
                  </a:ext>
                </a:extLst>
              </p:cNvPr>
              <p:cNvGrpSpPr/>
              <p:nvPr/>
            </p:nvGrpSpPr>
            <p:grpSpPr>
              <a:xfrm>
                <a:off x="1738710" y="2131830"/>
                <a:ext cx="5989680" cy="1359000"/>
                <a:chOff x="1738710" y="2131830"/>
                <a:chExt cx="5989680" cy="13590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1">
                  <p14:nvContentPartPr>
                    <p14:cNvPr id="50" name="Ink 49">
                      <a:extLst>
                        <a:ext uri="{FF2B5EF4-FFF2-40B4-BE49-F238E27FC236}">
                          <a16:creationId xmlns:a16="http://schemas.microsoft.com/office/drawing/2014/main" id="{B30B3917-02C0-3686-04C9-03E164518D8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738710" y="2418030"/>
                    <a:ext cx="5983200" cy="1072800"/>
                  </p14:xfrm>
                </p:contentPart>
              </mc:Choice>
              <mc:Fallback xmlns="">
                <p:pic>
                  <p:nvPicPr>
                    <p:cNvPr id="50" name="Ink 49">
                      <a:extLst>
                        <a:ext uri="{FF2B5EF4-FFF2-40B4-BE49-F238E27FC236}">
                          <a16:creationId xmlns:a16="http://schemas.microsoft.com/office/drawing/2014/main" id="{B30B3917-02C0-3686-04C9-03E164518D8A}"/>
                        </a:ext>
                      </a:extLst>
                    </p:cNvPr>
                    <p:cNvPicPr/>
                    <p:nvPr/>
                  </p:nvPicPr>
                  <p:blipFill>
                    <a:blip r:embed="rId22"/>
                    <a:stretch>
                      <a:fillRect/>
                    </a:stretch>
                  </p:blipFill>
                  <p:spPr>
                    <a:xfrm>
                      <a:off x="1702710" y="2382030"/>
                      <a:ext cx="6054840" cy="11444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3">
                  <p14:nvContentPartPr>
                    <p14:cNvPr id="51" name="Ink 50">
                      <a:extLst>
                        <a:ext uri="{FF2B5EF4-FFF2-40B4-BE49-F238E27FC236}">
                          <a16:creationId xmlns:a16="http://schemas.microsoft.com/office/drawing/2014/main" id="{E79A090B-3ADE-4D0B-ED27-F8DD6C1CF06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572150" y="3206070"/>
                    <a:ext cx="156240" cy="205560"/>
                  </p14:xfrm>
                </p:contentPart>
              </mc:Choice>
              <mc:Fallback xmlns="">
                <p:pic>
                  <p:nvPicPr>
                    <p:cNvPr id="51" name="Ink 50">
                      <a:extLst>
                        <a:ext uri="{FF2B5EF4-FFF2-40B4-BE49-F238E27FC236}">
                          <a16:creationId xmlns:a16="http://schemas.microsoft.com/office/drawing/2014/main" id="{E79A090B-3ADE-4D0B-ED27-F8DD6C1CF06E}"/>
                        </a:ext>
                      </a:extLst>
                    </p:cNvPr>
                    <p:cNvPicPr/>
                    <p:nvPr/>
                  </p:nvPicPr>
                  <p:blipFill>
                    <a:blip r:embed="rId24"/>
                    <a:stretch>
                      <a:fillRect/>
                    </a:stretch>
                  </p:blipFill>
                  <p:spPr>
                    <a:xfrm>
                      <a:off x="7536510" y="3170430"/>
                      <a:ext cx="227880" cy="27720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">
                  <p14:nvContentPartPr>
                    <p14:cNvPr id="53" name="Ink 52">
                      <a:extLst>
                        <a:ext uri="{FF2B5EF4-FFF2-40B4-BE49-F238E27FC236}">
                          <a16:creationId xmlns:a16="http://schemas.microsoft.com/office/drawing/2014/main" id="{8DB77095-BB8E-5CB9-2A51-F6DA225BF29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773270" y="2131830"/>
                    <a:ext cx="5697720" cy="865440"/>
                  </p14:xfrm>
                </p:contentPart>
              </mc:Choice>
              <mc:Fallback xmlns="">
                <p:pic>
                  <p:nvPicPr>
                    <p:cNvPr id="53" name="Ink 52">
                      <a:extLst>
                        <a:ext uri="{FF2B5EF4-FFF2-40B4-BE49-F238E27FC236}">
                          <a16:creationId xmlns:a16="http://schemas.microsoft.com/office/drawing/2014/main" id="{8DB77095-BB8E-5CB9-2A51-F6DA225BF293}"/>
                        </a:ext>
                      </a:extLst>
                    </p:cNvPr>
                    <p:cNvPicPr/>
                    <p:nvPr/>
                  </p:nvPicPr>
                  <p:blipFill>
                    <a:blip r:embed="rId26"/>
                    <a:stretch>
                      <a:fillRect/>
                    </a:stretch>
                  </p:blipFill>
                  <p:spPr>
                    <a:xfrm>
                      <a:off x="1737630" y="2095830"/>
                      <a:ext cx="5769360" cy="93708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7">
                  <p14:nvContentPartPr>
                    <p14:cNvPr id="54" name="Ink 53">
                      <a:extLst>
                        <a:ext uri="{FF2B5EF4-FFF2-40B4-BE49-F238E27FC236}">
                          <a16:creationId xmlns:a16="http://schemas.microsoft.com/office/drawing/2014/main" id="{66B93687-910E-097F-5765-F6AAA722AD92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357230" y="2686590"/>
                    <a:ext cx="165600" cy="269640"/>
                  </p14:xfrm>
                </p:contentPart>
              </mc:Choice>
              <mc:Fallback xmlns="">
                <p:pic>
                  <p:nvPicPr>
                    <p:cNvPr id="54" name="Ink 53">
                      <a:extLst>
                        <a:ext uri="{FF2B5EF4-FFF2-40B4-BE49-F238E27FC236}">
                          <a16:creationId xmlns:a16="http://schemas.microsoft.com/office/drawing/2014/main" id="{66B93687-910E-097F-5765-F6AAA722AD92}"/>
                        </a:ext>
                      </a:extLst>
                    </p:cNvPr>
                    <p:cNvPicPr/>
                    <p:nvPr/>
                  </p:nvPicPr>
                  <p:blipFill>
                    <a:blip r:embed="rId28"/>
                    <a:stretch>
                      <a:fillRect/>
                    </a:stretch>
                  </p:blipFill>
                  <p:spPr>
                    <a:xfrm>
                      <a:off x="7321230" y="2650590"/>
                      <a:ext cx="237240" cy="341280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09984692-434B-9952-B5AA-96142406B113}"/>
                  </a:ext>
                </a:extLst>
              </p:cNvPr>
              <p:cNvGrpSpPr/>
              <p:nvPr/>
            </p:nvGrpSpPr>
            <p:grpSpPr>
              <a:xfrm>
                <a:off x="4125510" y="3283830"/>
                <a:ext cx="1012680" cy="630720"/>
                <a:chOff x="4125510" y="3283830"/>
                <a:chExt cx="1012680" cy="63072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9">
                  <p14:nvContentPartPr>
                    <p14:cNvPr id="56" name="Ink 55">
                      <a:extLst>
                        <a:ext uri="{FF2B5EF4-FFF2-40B4-BE49-F238E27FC236}">
                          <a16:creationId xmlns:a16="http://schemas.microsoft.com/office/drawing/2014/main" id="{337EC770-DDA8-A61B-54A1-0369A4207C7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125510" y="3492630"/>
                    <a:ext cx="259200" cy="394920"/>
                  </p14:xfrm>
                </p:contentPart>
              </mc:Choice>
              <mc:Fallback xmlns="">
                <p:pic>
                  <p:nvPicPr>
                    <p:cNvPr id="56" name="Ink 55">
                      <a:extLst>
                        <a:ext uri="{FF2B5EF4-FFF2-40B4-BE49-F238E27FC236}">
                          <a16:creationId xmlns:a16="http://schemas.microsoft.com/office/drawing/2014/main" id="{337EC770-DDA8-A61B-54A1-0369A4207C74}"/>
                        </a:ext>
                      </a:extLst>
                    </p:cNvPr>
                    <p:cNvPicPr/>
                    <p:nvPr/>
                  </p:nvPicPr>
                  <p:blipFill>
                    <a:blip r:embed="rId30"/>
                    <a:stretch>
                      <a:fillRect/>
                    </a:stretch>
                  </p:blipFill>
                  <p:spPr>
                    <a:xfrm>
                      <a:off x="4089510" y="3456990"/>
                      <a:ext cx="330840" cy="4665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1">
                  <p14:nvContentPartPr>
                    <p14:cNvPr id="57" name="Ink 56">
                      <a:extLst>
                        <a:ext uri="{FF2B5EF4-FFF2-40B4-BE49-F238E27FC236}">
                          <a16:creationId xmlns:a16="http://schemas.microsoft.com/office/drawing/2014/main" id="{599EB33C-15A3-0DB0-0ED2-90C8C2A7647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545270" y="3283830"/>
                    <a:ext cx="223200" cy="526320"/>
                  </p14:xfrm>
                </p:contentPart>
              </mc:Choice>
              <mc:Fallback xmlns="">
                <p:pic>
                  <p:nvPicPr>
                    <p:cNvPr id="57" name="Ink 56">
                      <a:extLst>
                        <a:ext uri="{FF2B5EF4-FFF2-40B4-BE49-F238E27FC236}">
                          <a16:creationId xmlns:a16="http://schemas.microsoft.com/office/drawing/2014/main" id="{599EB33C-15A3-0DB0-0ED2-90C8C2A76478}"/>
                        </a:ext>
                      </a:extLst>
                    </p:cNvPr>
                    <p:cNvPicPr/>
                    <p:nvPr/>
                  </p:nvPicPr>
                  <p:blipFill>
                    <a:blip r:embed="rId32"/>
                    <a:stretch>
                      <a:fillRect/>
                    </a:stretch>
                  </p:blipFill>
                  <p:spPr>
                    <a:xfrm>
                      <a:off x="4509630" y="3247830"/>
                      <a:ext cx="294840" cy="5979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3">
                  <p14:nvContentPartPr>
                    <p14:cNvPr id="58" name="Ink 57">
                      <a:extLst>
                        <a:ext uri="{FF2B5EF4-FFF2-40B4-BE49-F238E27FC236}">
                          <a16:creationId xmlns:a16="http://schemas.microsoft.com/office/drawing/2014/main" id="{BF6AF321-9ED1-68FA-6B49-8697ABB60E5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801950" y="3610710"/>
                    <a:ext cx="298080" cy="303840"/>
                  </p14:xfrm>
                </p:contentPart>
              </mc:Choice>
              <mc:Fallback xmlns="">
                <p:pic>
                  <p:nvPicPr>
                    <p:cNvPr id="58" name="Ink 57">
                      <a:extLst>
                        <a:ext uri="{FF2B5EF4-FFF2-40B4-BE49-F238E27FC236}">
                          <a16:creationId xmlns:a16="http://schemas.microsoft.com/office/drawing/2014/main" id="{BF6AF321-9ED1-68FA-6B49-8697ABB60E5B}"/>
                        </a:ext>
                      </a:extLst>
                    </p:cNvPr>
                    <p:cNvPicPr/>
                    <p:nvPr/>
                  </p:nvPicPr>
                  <p:blipFill>
                    <a:blip r:embed="rId34"/>
                    <a:stretch>
                      <a:fillRect/>
                    </a:stretch>
                  </p:blipFill>
                  <p:spPr>
                    <a:xfrm>
                      <a:off x="4765950" y="3575070"/>
                      <a:ext cx="369720" cy="37548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5">
                  <p14:nvContentPartPr>
                    <p14:cNvPr id="59" name="Ink 58">
                      <a:extLst>
                        <a:ext uri="{FF2B5EF4-FFF2-40B4-BE49-F238E27FC236}">
                          <a16:creationId xmlns:a16="http://schemas.microsoft.com/office/drawing/2014/main" id="{813FD866-C4BF-F837-21B7-235E260F152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948830" y="3563190"/>
                    <a:ext cx="189360" cy="201600"/>
                  </p14:xfrm>
                </p:contentPart>
              </mc:Choice>
              <mc:Fallback xmlns="">
                <p:pic>
                  <p:nvPicPr>
                    <p:cNvPr id="59" name="Ink 58">
                      <a:extLst>
                        <a:ext uri="{FF2B5EF4-FFF2-40B4-BE49-F238E27FC236}">
                          <a16:creationId xmlns:a16="http://schemas.microsoft.com/office/drawing/2014/main" id="{813FD866-C4BF-F837-21B7-235E260F1523}"/>
                        </a:ext>
                      </a:extLst>
                    </p:cNvPr>
                    <p:cNvPicPr/>
                    <p:nvPr/>
                  </p:nvPicPr>
                  <p:blipFill>
                    <a:blip r:embed="rId36"/>
                    <a:stretch>
                      <a:fillRect/>
                    </a:stretch>
                  </p:blipFill>
                  <p:spPr>
                    <a:xfrm>
                      <a:off x="4913190" y="3527550"/>
                      <a:ext cx="261000" cy="2732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7">
                  <p14:nvContentPartPr>
                    <p14:cNvPr id="60" name="Ink 59">
                      <a:extLst>
                        <a:ext uri="{FF2B5EF4-FFF2-40B4-BE49-F238E27FC236}">
                          <a16:creationId xmlns:a16="http://schemas.microsoft.com/office/drawing/2014/main" id="{AAE2E4C0-90BD-061F-0F70-C0FB5455C42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135590" y="3460590"/>
                    <a:ext cx="162720" cy="124560"/>
                  </p14:xfrm>
                </p:contentPart>
              </mc:Choice>
              <mc:Fallback xmlns="">
                <p:pic>
                  <p:nvPicPr>
                    <p:cNvPr id="60" name="Ink 59">
                      <a:extLst>
                        <a:ext uri="{FF2B5EF4-FFF2-40B4-BE49-F238E27FC236}">
                          <a16:creationId xmlns:a16="http://schemas.microsoft.com/office/drawing/2014/main" id="{AAE2E4C0-90BD-061F-0F70-C0FB5455C426}"/>
                        </a:ext>
                      </a:extLst>
                    </p:cNvPr>
                    <p:cNvPicPr/>
                    <p:nvPr/>
                  </p:nvPicPr>
                  <p:blipFill>
                    <a:blip r:embed="rId38"/>
                    <a:stretch>
                      <a:fillRect/>
                    </a:stretch>
                  </p:blipFill>
                  <p:spPr>
                    <a:xfrm>
                      <a:off x="4099590" y="3424950"/>
                      <a:ext cx="234360" cy="196200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5D39DD2-55CD-C124-F135-CC8D321D06CC}"/>
                </a:ext>
              </a:extLst>
            </p:cNvPr>
            <p:cNvSpPr txBox="1"/>
            <p:nvPr/>
          </p:nvSpPr>
          <p:spPr>
            <a:xfrm>
              <a:off x="1691640" y="1600200"/>
              <a:ext cx="186621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</a:rPr>
                <a:t>Higher speed, </a:t>
              </a:r>
              <a:br>
                <a:rPr lang="en-US" sz="2000" dirty="0">
                  <a:solidFill>
                    <a:srgbClr val="0070C0"/>
                  </a:solidFill>
                </a:rPr>
              </a:br>
              <a:r>
                <a:rPr lang="en-US" sz="2000" dirty="0">
                  <a:solidFill>
                    <a:srgbClr val="0070C0"/>
                  </a:solidFill>
                </a:rPr>
                <a:t>lower pressure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B008188-CC8F-AA71-FF22-9FCF406BD08A}"/>
                </a:ext>
              </a:extLst>
            </p:cNvPr>
            <p:cNvSpPr txBox="1"/>
            <p:nvPr/>
          </p:nvSpPr>
          <p:spPr>
            <a:xfrm>
              <a:off x="3810000" y="4507230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C00000"/>
                  </a:solidFill>
                </a:rPr>
                <a:t>Atmospheric </a:t>
              </a:r>
              <a:br>
                <a:rPr lang="en-US" sz="2000" dirty="0">
                  <a:solidFill>
                    <a:srgbClr val="C00000"/>
                  </a:solidFill>
                </a:rPr>
              </a:br>
              <a:r>
                <a:rPr lang="en-US" sz="2000" dirty="0">
                  <a:solidFill>
                    <a:srgbClr val="C00000"/>
                  </a:solidFill>
                </a:rPr>
                <a:t>pressure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8680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ACC86-2F8B-C96A-79AF-03F5B9D69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>
            <a:extLst>
              <a:ext uri="{FF2B5EF4-FFF2-40B4-BE49-F238E27FC236}">
                <a16:creationId xmlns:a16="http://schemas.microsoft.com/office/drawing/2014/main" id="{2E4D07F8-2550-169D-2960-71CFDD0C83C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05016" y="443044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Applications for Bernoulli’s Principle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95688F-65C7-CDE9-0BBA-28523682FCED}"/>
              </a:ext>
            </a:extLst>
          </p:cNvPr>
          <p:cNvSpPr txBox="1"/>
          <p:nvPr/>
        </p:nvSpPr>
        <p:spPr>
          <a:xfrm>
            <a:off x="1967045" y="1124295"/>
            <a:ext cx="542648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As fluid speed increases, pressure decreases.</a:t>
            </a:r>
          </a:p>
        </p:txBody>
      </p:sp>
      <p:grpSp>
        <p:nvGrpSpPr>
          <p:cNvPr id="5" name="Group 4" descr="A tube with a large cross-section at the left end and a smaller cross-section  on the right end. A short arrow directed to the right on the left end is labeled v1. A longer arrow directed to the right on the right end is labeled v2. A red arrow directed to the right is labeled a. p1 on the left &gt; p2 on the right.">
            <a:extLst>
              <a:ext uri="{FF2B5EF4-FFF2-40B4-BE49-F238E27FC236}">
                <a16:creationId xmlns:a16="http://schemas.microsoft.com/office/drawing/2014/main" id="{797689A2-1EC6-A921-4852-C33FDAE8FA14}"/>
              </a:ext>
            </a:extLst>
          </p:cNvPr>
          <p:cNvGrpSpPr/>
          <p:nvPr/>
        </p:nvGrpSpPr>
        <p:grpSpPr>
          <a:xfrm>
            <a:off x="2974763" y="1682436"/>
            <a:ext cx="3194473" cy="1645943"/>
            <a:chOff x="2522682" y="4121288"/>
            <a:chExt cx="4263900" cy="222982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731B969-F3B5-7C9F-0532-4F1FF10081C7}"/>
                </a:ext>
              </a:extLst>
            </p:cNvPr>
            <p:cNvGrpSpPr/>
            <p:nvPr/>
          </p:nvGrpSpPr>
          <p:grpSpPr>
            <a:xfrm>
              <a:off x="2522682" y="4121288"/>
              <a:ext cx="4263900" cy="1646230"/>
              <a:chOff x="3312994" y="4861179"/>
              <a:chExt cx="4263900" cy="164623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512BCB4-5837-F0A3-9CD5-23FBCB850048}"/>
                  </a:ext>
                </a:extLst>
              </p:cNvPr>
              <p:cNvGrpSpPr/>
              <p:nvPr/>
            </p:nvGrpSpPr>
            <p:grpSpPr>
              <a:xfrm>
                <a:off x="3312994" y="4861179"/>
                <a:ext cx="3855494" cy="1646230"/>
                <a:chOff x="1385247" y="1228299"/>
                <a:chExt cx="3855494" cy="1646230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61BBA8BC-ED85-FB58-6539-4CCC6B10C105}"/>
                    </a:ext>
                  </a:extLst>
                </p:cNvPr>
                <p:cNvSpPr/>
                <p:nvPr/>
              </p:nvSpPr>
              <p:spPr>
                <a:xfrm>
                  <a:off x="1385247" y="1235123"/>
                  <a:ext cx="839337" cy="161726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2923F344-1B6F-2E72-4517-506FB0CD89A3}"/>
                    </a:ext>
                  </a:extLst>
                </p:cNvPr>
                <p:cNvSpPr/>
                <p:nvPr/>
              </p:nvSpPr>
              <p:spPr>
                <a:xfrm>
                  <a:off x="4872251" y="1644555"/>
                  <a:ext cx="368490" cy="921644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36199FEC-2F43-5B3F-BBEC-986FBDCCA433}"/>
                    </a:ext>
                  </a:extLst>
                </p:cNvPr>
                <p:cNvSpPr/>
                <p:nvPr/>
              </p:nvSpPr>
              <p:spPr>
                <a:xfrm>
                  <a:off x="1808328" y="1228299"/>
                  <a:ext cx="3227696" cy="491319"/>
                </a:xfrm>
                <a:custGeom>
                  <a:avLst/>
                  <a:gdLst>
                    <a:gd name="connsiteX0" fmla="*/ 0 w 3227696"/>
                    <a:gd name="connsiteY0" fmla="*/ 0 h 491319"/>
                    <a:gd name="connsiteX1" fmla="*/ 341194 w 3227696"/>
                    <a:gd name="connsiteY1" fmla="*/ 6823 h 491319"/>
                    <a:gd name="connsiteX2" fmla="*/ 341194 w 3227696"/>
                    <a:gd name="connsiteY2" fmla="*/ 6823 h 491319"/>
                    <a:gd name="connsiteX3" fmla="*/ 682388 w 3227696"/>
                    <a:gd name="connsiteY3" fmla="*/ 68238 h 491319"/>
                    <a:gd name="connsiteX4" fmla="*/ 1071350 w 3227696"/>
                    <a:gd name="connsiteY4" fmla="*/ 204716 h 491319"/>
                    <a:gd name="connsiteX5" fmla="*/ 1433015 w 3227696"/>
                    <a:gd name="connsiteY5" fmla="*/ 327546 h 491319"/>
                    <a:gd name="connsiteX6" fmla="*/ 2108579 w 3227696"/>
                    <a:gd name="connsiteY6" fmla="*/ 491319 h 491319"/>
                    <a:gd name="connsiteX7" fmla="*/ 3227696 w 3227696"/>
                    <a:gd name="connsiteY7" fmla="*/ 423080 h 491319"/>
                    <a:gd name="connsiteX8" fmla="*/ 3227696 w 3227696"/>
                    <a:gd name="connsiteY8" fmla="*/ 423080 h 491319"/>
                    <a:gd name="connsiteX9" fmla="*/ 3227696 w 3227696"/>
                    <a:gd name="connsiteY9" fmla="*/ 423080 h 491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27696" h="491319">
                      <a:moveTo>
                        <a:pt x="0" y="0"/>
                      </a:moveTo>
                      <a:lnTo>
                        <a:pt x="341194" y="6823"/>
                      </a:lnTo>
                      <a:lnTo>
                        <a:pt x="341194" y="6823"/>
                      </a:lnTo>
                      <a:cubicBezTo>
                        <a:pt x="398060" y="17059"/>
                        <a:pt x="560695" y="35256"/>
                        <a:pt x="682388" y="68238"/>
                      </a:cubicBezTo>
                      <a:cubicBezTo>
                        <a:pt x="804081" y="101220"/>
                        <a:pt x="1071350" y="204716"/>
                        <a:pt x="1071350" y="204716"/>
                      </a:cubicBezTo>
                      <a:cubicBezTo>
                        <a:pt x="1196454" y="247934"/>
                        <a:pt x="1260144" y="279779"/>
                        <a:pt x="1433015" y="327546"/>
                      </a:cubicBezTo>
                      <a:cubicBezTo>
                        <a:pt x="1605887" y="375313"/>
                        <a:pt x="1809465" y="475397"/>
                        <a:pt x="2108579" y="491319"/>
                      </a:cubicBezTo>
                      <a:lnTo>
                        <a:pt x="3227696" y="423080"/>
                      </a:lnTo>
                      <a:lnTo>
                        <a:pt x="3227696" y="423080"/>
                      </a:lnTo>
                      <a:lnTo>
                        <a:pt x="3227696" y="423080"/>
                      </a:lnTo>
                    </a:path>
                  </a:pathLst>
                </a:custGeom>
                <a:noFill/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4B2683DF-90A6-F831-5693-36BDB22FB482}"/>
                    </a:ext>
                  </a:extLst>
                </p:cNvPr>
                <p:cNvSpPr/>
                <p:nvPr/>
              </p:nvSpPr>
              <p:spPr>
                <a:xfrm flipV="1">
                  <a:off x="1746913" y="2505204"/>
                  <a:ext cx="3275464" cy="369325"/>
                </a:xfrm>
                <a:custGeom>
                  <a:avLst/>
                  <a:gdLst>
                    <a:gd name="connsiteX0" fmla="*/ 0 w 3227696"/>
                    <a:gd name="connsiteY0" fmla="*/ 0 h 491319"/>
                    <a:gd name="connsiteX1" fmla="*/ 341194 w 3227696"/>
                    <a:gd name="connsiteY1" fmla="*/ 6823 h 491319"/>
                    <a:gd name="connsiteX2" fmla="*/ 341194 w 3227696"/>
                    <a:gd name="connsiteY2" fmla="*/ 6823 h 491319"/>
                    <a:gd name="connsiteX3" fmla="*/ 682388 w 3227696"/>
                    <a:gd name="connsiteY3" fmla="*/ 68238 h 491319"/>
                    <a:gd name="connsiteX4" fmla="*/ 1071350 w 3227696"/>
                    <a:gd name="connsiteY4" fmla="*/ 204716 h 491319"/>
                    <a:gd name="connsiteX5" fmla="*/ 1433015 w 3227696"/>
                    <a:gd name="connsiteY5" fmla="*/ 327546 h 491319"/>
                    <a:gd name="connsiteX6" fmla="*/ 2108579 w 3227696"/>
                    <a:gd name="connsiteY6" fmla="*/ 491319 h 491319"/>
                    <a:gd name="connsiteX7" fmla="*/ 3227696 w 3227696"/>
                    <a:gd name="connsiteY7" fmla="*/ 423080 h 491319"/>
                    <a:gd name="connsiteX8" fmla="*/ 3227696 w 3227696"/>
                    <a:gd name="connsiteY8" fmla="*/ 423080 h 491319"/>
                    <a:gd name="connsiteX9" fmla="*/ 3227696 w 3227696"/>
                    <a:gd name="connsiteY9" fmla="*/ 423080 h 491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27696" h="491319">
                      <a:moveTo>
                        <a:pt x="0" y="0"/>
                      </a:moveTo>
                      <a:lnTo>
                        <a:pt x="341194" y="6823"/>
                      </a:lnTo>
                      <a:lnTo>
                        <a:pt x="341194" y="6823"/>
                      </a:lnTo>
                      <a:cubicBezTo>
                        <a:pt x="398060" y="17059"/>
                        <a:pt x="560695" y="35256"/>
                        <a:pt x="682388" y="68238"/>
                      </a:cubicBezTo>
                      <a:cubicBezTo>
                        <a:pt x="804081" y="101220"/>
                        <a:pt x="1071350" y="204716"/>
                        <a:pt x="1071350" y="204716"/>
                      </a:cubicBezTo>
                      <a:cubicBezTo>
                        <a:pt x="1196454" y="247934"/>
                        <a:pt x="1260144" y="279779"/>
                        <a:pt x="1433015" y="327546"/>
                      </a:cubicBezTo>
                      <a:cubicBezTo>
                        <a:pt x="1605887" y="375313"/>
                        <a:pt x="1809465" y="475397"/>
                        <a:pt x="2108579" y="491319"/>
                      </a:cubicBezTo>
                      <a:lnTo>
                        <a:pt x="3227696" y="423080"/>
                      </a:lnTo>
                      <a:lnTo>
                        <a:pt x="3227696" y="423080"/>
                      </a:lnTo>
                      <a:lnTo>
                        <a:pt x="3227696" y="423080"/>
                      </a:lnTo>
                    </a:path>
                  </a:pathLst>
                </a:custGeom>
                <a:noFill/>
                <a:ln w="381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D0031FBE-960A-330C-C169-790B65DB0B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8544" y="5684294"/>
                <a:ext cx="873456" cy="0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FBA5E307-C964-2184-E1EC-A62D57C88A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34669" y="5686570"/>
                <a:ext cx="1407994" cy="0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D5A6EBDA-9DA4-8730-55E1-76EDD8858B6C}"/>
                      </a:ext>
                    </a:extLst>
                  </p:cNvPr>
                  <p:cNvSpPr txBox="1"/>
                  <p:nvPr/>
                </p:nvSpPr>
                <p:spPr>
                  <a:xfrm>
                    <a:off x="4152331" y="5076332"/>
                    <a:ext cx="385650" cy="37526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D5A6EBDA-9DA4-8730-55E1-76EDD8858B6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52331" y="5076332"/>
                    <a:ext cx="385650" cy="37526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0417" r="-4167" b="-1777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CF392429-64C7-89CE-5CCD-290CD48DC33C}"/>
                      </a:ext>
                    </a:extLst>
                  </p:cNvPr>
                  <p:cNvSpPr txBox="1"/>
                  <p:nvPr/>
                </p:nvSpPr>
                <p:spPr>
                  <a:xfrm>
                    <a:off x="7184141" y="5106838"/>
                    <a:ext cx="392753" cy="37526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n w="0"/>
                                  <a:effectLst>
                                    <a:outerShdw blurRad="38100" dist="19050" dir="2700000" algn="tl" rotWithShape="0">
                                      <a:schemeClr val="dk1">
                                        <a:alpha val="40000"/>
                                      </a:scheme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ln w="0"/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CF392429-64C7-89CE-5CCD-290CD48DC33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141" y="5106838"/>
                    <a:ext cx="392753" cy="37526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4583" r="-12500" b="-2444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5BDD1CB4-05EE-A26A-C08F-D5107FEC89E3}"/>
                    </a:ext>
                  </a:extLst>
                </p:cNvPr>
                <p:cNvSpPr txBox="1"/>
                <p:nvPr/>
              </p:nvSpPr>
              <p:spPr>
                <a:xfrm>
                  <a:off x="3036327" y="5975854"/>
                  <a:ext cx="383167" cy="3752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5BDD1CB4-05EE-A26A-C08F-D5107FEC89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327" y="5975854"/>
                  <a:ext cx="383167" cy="375262"/>
                </a:xfrm>
                <a:prstGeom prst="rect">
                  <a:avLst/>
                </a:prstGeom>
                <a:blipFill>
                  <a:blip r:embed="rId6"/>
                  <a:stretch>
                    <a:fillRect l="-19149" r="-4255" b="-2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A377789-2046-9810-6277-9B61112747D5}"/>
                    </a:ext>
                  </a:extLst>
                </p:cNvPr>
                <p:cNvSpPr txBox="1"/>
                <p:nvPr/>
              </p:nvSpPr>
              <p:spPr>
                <a:xfrm>
                  <a:off x="6041314" y="5964368"/>
                  <a:ext cx="390272" cy="3752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A377789-2046-9810-6277-9B61112747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1314" y="5964368"/>
                  <a:ext cx="390272" cy="375262"/>
                </a:xfrm>
                <a:prstGeom prst="rect">
                  <a:avLst/>
                </a:prstGeom>
                <a:blipFill>
                  <a:blip r:embed="rId7"/>
                  <a:stretch>
                    <a:fillRect l="-18750" r="-4167" b="-2608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3583860-AFE6-1E2D-7B9B-E58F3539EC8A}"/>
                </a:ext>
              </a:extLst>
            </p:cNvPr>
            <p:cNvCxnSpPr>
              <a:cxnSpLocks/>
            </p:cNvCxnSpPr>
            <p:nvPr/>
          </p:nvCxnSpPr>
          <p:spPr>
            <a:xfrm>
              <a:off x="4200220" y="4998366"/>
              <a:ext cx="873456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6C29694-8914-4C95-E9AD-59AE265F321E}"/>
                    </a:ext>
                  </a:extLst>
                </p:cNvPr>
                <p:cNvSpPr txBox="1"/>
                <p:nvPr/>
              </p:nvSpPr>
              <p:spPr>
                <a:xfrm>
                  <a:off x="4503755" y="5016678"/>
                  <a:ext cx="264289" cy="3752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6C29694-8914-4C95-E9AD-59AE265F32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03755" y="5016678"/>
                  <a:ext cx="264289" cy="375262"/>
                </a:xfrm>
                <a:prstGeom prst="rect">
                  <a:avLst/>
                </a:prstGeom>
                <a:blipFill>
                  <a:blip r:embed="rId8"/>
                  <a:stretch>
                    <a:fillRect l="-15152" r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EF77D7E-2DD7-BA7A-B2FE-506378F734E9}"/>
                    </a:ext>
                  </a:extLst>
                </p:cNvPr>
                <p:cNvSpPr txBox="1"/>
                <p:nvPr/>
              </p:nvSpPr>
              <p:spPr>
                <a:xfrm>
                  <a:off x="4535262" y="5964368"/>
                  <a:ext cx="316667" cy="37526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&gt;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EF77D7E-2DD7-BA7A-B2FE-506378F734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62" y="5964368"/>
                  <a:ext cx="316667" cy="375262"/>
                </a:xfrm>
                <a:prstGeom prst="rect">
                  <a:avLst/>
                </a:prstGeom>
                <a:blipFill>
                  <a:blip r:embed="rId9"/>
                  <a:stretch>
                    <a:fillRect l="-17949" r="-15385" b="-65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CE6F36F-68B3-D57B-E0EC-F5209A523566}"/>
              </a:ext>
            </a:extLst>
          </p:cNvPr>
          <p:cNvSpPr txBox="1"/>
          <p:nvPr/>
        </p:nvSpPr>
        <p:spPr>
          <a:xfrm>
            <a:off x="1455374" y="3982417"/>
            <a:ext cx="5962696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</a:pPr>
            <a:r>
              <a:rPr dirty="0"/>
              <a:t>✈️ Air over airplane wing → Lift</a:t>
            </a:r>
          </a:p>
          <a:p>
            <a:pPr>
              <a:spcAft>
                <a:spcPts val="1000"/>
              </a:spcAft>
            </a:pPr>
            <a:r>
              <a:rPr dirty="0"/>
              <a:t>🧪 Venturi tube (narrow pipe section) → Pressure drop</a:t>
            </a:r>
          </a:p>
          <a:p>
            <a:pPr>
              <a:spcAft>
                <a:spcPts val="1000"/>
              </a:spcAft>
            </a:pPr>
            <a:r>
              <a:rPr dirty="0"/>
              <a:t>🌬️ Wind over a roof → Suction effect</a:t>
            </a:r>
          </a:p>
          <a:p>
            <a:r>
              <a:rPr dirty="0"/>
              <a:t>🌫️ P</a:t>
            </a:r>
            <a:r>
              <a:rPr lang="en-US" dirty="0"/>
              <a:t>ump spray</a:t>
            </a:r>
            <a:r>
              <a:rPr dirty="0"/>
              <a:t> → Suction draws fluid upward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300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605" y="26924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Bernoulli’s Equation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0502" y="1475914"/>
            <a:ext cx="4245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Application of energy conservation: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643943-F2E2-65C6-0A75-2DBE2D0067F4}"/>
                  </a:ext>
                </a:extLst>
              </p:cNvPr>
              <p:cNvSpPr/>
              <p:nvPr/>
            </p:nvSpPr>
            <p:spPr>
              <a:xfrm>
                <a:off x="794191" y="1944604"/>
                <a:ext cx="2612228" cy="5361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𝑓</m:t>
                        </m:r>
                      </m:sub>
                    </m:sSub>
                    <m:r>
                      <a:rPr lang="en-US" sz="2400" b="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US" sz="2400" b="0" i="1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𝑜𝑡</m:t>
                        </m:r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h</m:t>
                        </m:r>
                        <m:r>
                          <a:rPr lang="en-US" sz="2400" b="0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𝑒𝑟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643943-F2E2-65C6-0A75-2DBE2D0067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191" y="1944604"/>
                <a:ext cx="2612228" cy="536172"/>
              </a:xfrm>
              <a:prstGeom prst="rect">
                <a:avLst/>
              </a:prstGeom>
              <a:blipFill>
                <a:blip r:embed="rId4"/>
                <a:stretch>
                  <a:fillRect l="-466" t="-1136" b="-19318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DBA1C9F-84C7-73A9-84F2-4F7E7E42F05D}"/>
                  </a:ext>
                </a:extLst>
              </p:cNvPr>
              <p:cNvSpPr txBox="1"/>
              <p:nvPr/>
            </p:nvSpPr>
            <p:spPr>
              <a:xfrm>
                <a:off x="1086335" y="5523104"/>
                <a:ext cx="6724470" cy="69147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pt-BR" sz="2400" i="1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pt-B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pt-BR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B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sz="2400" i="1"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pt-B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pt-BR" sz="2400" i="1"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pt-B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pt-BR" sz="2400" i="1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pt-B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pt-BR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B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sz="2400" i="1"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pt-BR" sz="24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pt-B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DBA1C9F-84C7-73A9-84F2-4F7E7E42F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335" y="5523104"/>
                <a:ext cx="6724470" cy="6914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9C0ABA0-E9D2-BD3E-3655-D9FF88856900}"/>
                  </a:ext>
                </a:extLst>
              </p:cNvPr>
              <p:cNvSpPr txBox="1"/>
              <p:nvPr/>
            </p:nvSpPr>
            <p:spPr>
              <a:xfrm>
                <a:off x="401954" y="4122539"/>
                <a:ext cx="6017896" cy="4309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½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𝑚𝑔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½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𝑚𝑔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9C0ABA0-E9D2-BD3E-3655-D9FF88856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954" y="4122539"/>
                <a:ext cx="6017896" cy="430952"/>
              </a:xfrm>
              <a:prstGeom prst="rect">
                <a:avLst/>
              </a:prstGeom>
              <a:blipFill>
                <a:blip r:embed="rId6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271" name="Group 53270" descr="Fluid tube with different cross sections and ends at different heightts">
            <a:extLst>
              <a:ext uri="{FF2B5EF4-FFF2-40B4-BE49-F238E27FC236}">
                <a16:creationId xmlns:a16="http://schemas.microsoft.com/office/drawing/2014/main" id="{88F565FE-79DE-7E92-8473-3ECC4E899765}"/>
              </a:ext>
            </a:extLst>
          </p:cNvPr>
          <p:cNvGrpSpPr/>
          <p:nvPr/>
        </p:nvGrpSpPr>
        <p:grpSpPr>
          <a:xfrm>
            <a:off x="4611960" y="763380"/>
            <a:ext cx="4420800" cy="3096424"/>
            <a:chOff x="4371930" y="1369170"/>
            <a:chExt cx="4420800" cy="309642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D4A5567-3E54-61EF-8107-0ED022945F98}"/>
                </a:ext>
              </a:extLst>
            </p:cNvPr>
            <p:cNvGrpSpPr/>
            <p:nvPr/>
          </p:nvGrpSpPr>
          <p:grpSpPr>
            <a:xfrm>
              <a:off x="4860952" y="1369170"/>
              <a:ext cx="3318858" cy="3096424"/>
              <a:chOff x="5501032" y="1289160"/>
              <a:chExt cx="3318858" cy="3096424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02CA4F37-F287-5604-0323-0FBE2DA8922D}"/>
                      </a:ext>
                    </a:extLst>
                  </p14:cNvPr>
                  <p14:cNvContentPartPr/>
                  <p14:nvPr/>
                </p14:nvContentPartPr>
                <p14:xfrm>
                  <a:off x="5501032" y="2178229"/>
                  <a:ext cx="3176008" cy="2172392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02CA4F37-F287-5604-0323-0FBE2DA8922D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5483394" y="2160231"/>
                    <a:ext cx="3211645" cy="2208029"/>
                  </a:xfrm>
                  <a:prstGeom prst="rect">
                    <a:avLst/>
                  </a:prstGeom>
                </p:spPr>
              </p:pic>
            </mc:Fallback>
          </mc:AlternateContent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354A9F67-1B5E-E641-3606-4995D81531AD}"/>
                  </a:ext>
                </a:extLst>
              </p:cNvPr>
              <p:cNvGrpSpPr/>
              <p:nvPr/>
            </p:nvGrpSpPr>
            <p:grpSpPr>
              <a:xfrm>
                <a:off x="8110966" y="1289160"/>
                <a:ext cx="708924" cy="3096424"/>
                <a:chOff x="8110966" y="1289160"/>
                <a:chExt cx="708924" cy="3096424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9">
                  <p14:nvContentPartPr>
                    <p14:cNvPr id="29" name="Ink 28">
                      <a:extLst>
                        <a:ext uri="{FF2B5EF4-FFF2-40B4-BE49-F238E27FC236}">
                          <a16:creationId xmlns:a16="http://schemas.microsoft.com/office/drawing/2014/main" id="{06A89F0E-E7ED-B4E6-AB9A-C06BDE7A59F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573814" y="1295487"/>
                    <a:ext cx="236086" cy="3090097"/>
                  </p14:xfrm>
                </p:contentPart>
              </mc:Choice>
              <mc:Fallback xmlns="">
                <p:pic>
                  <p:nvPicPr>
                    <p:cNvPr id="29" name="Ink 28">
                      <a:extLst>
                        <a:ext uri="{FF2B5EF4-FFF2-40B4-BE49-F238E27FC236}">
                          <a16:creationId xmlns:a16="http://schemas.microsoft.com/office/drawing/2014/main" id="{06A89F0E-E7ED-B4E6-AB9A-C06BDE7A59FC}"/>
                        </a:ext>
                      </a:extLst>
                    </p:cNvPr>
                    <p:cNvPicPr/>
                    <p:nvPr/>
                  </p:nvPicPr>
                  <p:blipFill>
                    <a:blip r:embed="rId10"/>
                    <a:stretch>
                      <a:fillRect/>
                    </a:stretch>
                  </p:blipFill>
                  <p:spPr>
                    <a:xfrm>
                      <a:off x="8556180" y="1277848"/>
                      <a:ext cx="271715" cy="312573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">
                  <p14:nvContentPartPr>
                    <p14:cNvPr id="30" name="Ink 29">
                      <a:extLst>
                        <a:ext uri="{FF2B5EF4-FFF2-40B4-BE49-F238E27FC236}">
                          <a16:creationId xmlns:a16="http://schemas.microsoft.com/office/drawing/2014/main" id="{33617059-EDAB-829D-B0A5-90E5FE02C4D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168239" y="1289160"/>
                    <a:ext cx="171820" cy="404909"/>
                  </p14:xfrm>
                </p:contentPart>
              </mc:Choice>
              <mc:Fallback xmlns="">
                <p:pic>
                  <p:nvPicPr>
                    <p:cNvPr id="30" name="Ink 29">
                      <a:extLst>
                        <a:ext uri="{FF2B5EF4-FFF2-40B4-BE49-F238E27FC236}">
                          <a16:creationId xmlns:a16="http://schemas.microsoft.com/office/drawing/2014/main" id="{33617059-EDAB-829D-B0A5-90E5FE02C4DC}"/>
                        </a:ext>
                      </a:extLst>
                    </p:cNvPr>
                    <p:cNvPicPr/>
                    <p:nvPr/>
                  </p:nvPicPr>
                  <p:blipFill>
                    <a:blip r:embed="rId12"/>
                    <a:stretch>
                      <a:fillRect/>
                    </a:stretch>
                  </p:blipFill>
                  <p:spPr>
                    <a:xfrm>
                      <a:off x="8150589" y="1271164"/>
                      <a:ext cx="207481" cy="44054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">
                  <p14:nvContentPartPr>
                    <p14:cNvPr id="32" name="Ink 31">
                      <a:extLst>
                        <a:ext uri="{FF2B5EF4-FFF2-40B4-BE49-F238E27FC236}">
                          <a16:creationId xmlns:a16="http://schemas.microsoft.com/office/drawing/2014/main" id="{3DF9347D-F4A5-29E4-7F6B-16BE298E6BC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616103" y="3721613"/>
                    <a:ext cx="166159" cy="31634"/>
                  </p14:xfrm>
                </p:contentPart>
              </mc:Choice>
              <mc:Fallback xmlns="">
                <p:pic>
                  <p:nvPicPr>
                    <p:cNvPr id="32" name="Ink 31">
                      <a:extLst>
                        <a:ext uri="{FF2B5EF4-FFF2-40B4-BE49-F238E27FC236}">
                          <a16:creationId xmlns:a16="http://schemas.microsoft.com/office/drawing/2014/main" id="{3DF9347D-F4A5-29E4-7F6B-16BE298E6BCF}"/>
                        </a:ext>
                      </a:extLst>
                    </p:cNvPr>
                    <p:cNvPicPr/>
                    <p:nvPr/>
                  </p:nvPicPr>
                  <p:blipFill>
                    <a:blip r:embed="rId14"/>
                    <a:stretch>
                      <a:fillRect/>
                    </a:stretch>
                  </p:blipFill>
                  <p:spPr>
                    <a:xfrm>
                      <a:off x="8598120" y="3703999"/>
                      <a:ext cx="201765" cy="6722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">
                  <p14:nvContentPartPr>
                    <p14:cNvPr id="33" name="Ink 32">
                      <a:extLst>
                        <a:ext uri="{FF2B5EF4-FFF2-40B4-BE49-F238E27FC236}">
                          <a16:creationId xmlns:a16="http://schemas.microsoft.com/office/drawing/2014/main" id="{404EE5D8-301D-4D7F-ACEF-D94D4A36F25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110966" y="3860800"/>
                    <a:ext cx="136857" cy="286367"/>
                  </p14:xfrm>
                </p:contentPart>
              </mc:Choice>
              <mc:Fallback xmlns="">
                <p:pic>
                  <p:nvPicPr>
                    <p:cNvPr id="33" name="Ink 32">
                      <a:extLst>
                        <a:ext uri="{FF2B5EF4-FFF2-40B4-BE49-F238E27FC236}">
                          <a16:creationId xmlns:a16="http://schemas.microsoft.com/office/drawing/2014/main" id="{404EE5D8-301D-4D7F-ACEF-D94D4A36F25D}"/>
                        </a:ext>
                      </a:extLst>
                    </p:cNvPr>
                    <p:cNvPicPr/>
                    <p:nvPr/>
                  </p:nvPicPr>
                  <p:blipFill>
                    <a:blip r:embed="rId16"/>
                    <a:stretch>
                      <a:fillRect/>
                    </a:stretch>
                  </p:blipFill>
                  <p:spPr>
                    <a:xfrm>
                      <a:off x="8093365" y="3843172"/>
                      <a:ext cx="172418" cy="32198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7">
                  <p14:nvContentPartPr>
                    <p14:cNvPr id="34" name="Ink 33">
                      <a:extLst>
                        <a:ext uri="{FF2B5EF4-FFF2-40B4-BE49-F238E27FC236}">
                          <a16:creationId xmlns:a16="http://schemas.microsoft.com/office/drawing/2014/main" id="{6659C760-DE35-00FB-12FE-2C9DE37DAD49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355376" y="3996325"/>
                    <a:ext cx="8991" cy="134526"/>
                  </p14:xfrm>
                </p:contentPart>
              </mc:Choice>
              <mc:Fallback xmlns="">
                <p:pic>
                  <p:nvPicPr>
                    <p:cNvPr id="34" name="Ink 33">
                      <a:extLst>
                        <a:ext uri="{FF2B5EF4-FFF2-40B4-BE49-F238E27FC236}">
                          <a16:creationId xmlns:a16="http://schemas.microsoft.com/office/drawing/2014/main" id="{6659C760-DE35-00FB-12FE-2C9DE37DAD49}"/>
                        </a:ext>
                      </a:extLst>
                    </p:cNvPr>
                    <p:cNvPicPr/>
                    <p:nvPr/>
                  </p:nvPicPr>
                  <p:blipFill>
                    <a:blip r:embed="rId18"/>
                    <a:stretch>
                      <a:fillRect/>
                    </a:stretch>
                  </p:blipFill>
                  <p:spPr>
                    <a:xfrm>
                      <a:off x="8337394" y="3978340"/>
                      <a:ext cx="44595" cy="17013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">
                  <p14:nvContentPartPr>
                    <p14:cNvPr id="36" name="Ink 35">
                      <a:extLst>
                        <a:ext uri="{FF2B5EF4-FFF2-40B4-BE49-F238E27FC236}">
                          <a16:creationId xmlns:a16="http://schemas.microsoft.com/office/drawing/2014/main" id="{DBE183F5-91BB-1683-957E-B2A02D6AA75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659058" y="2221184"/>
                    <a:ext cx="160832" cy="19979"/>
                  </p14:xfrm>
                </p:contentPart>
              </mc:Choice>
              <mc:Fallback xmlns="">
                <p:pic>
                  <p:nvPicPr>
                    <p:cNvPr id="36" name="Ink 35">
                      <a:extLst>
                        <a:ext uri="{FF2B5EF4-FFF2-40B4-BE49-F238E27FC236}">
                          <a16:creationId xmlns:a16="http://schemas.microsoft.com/office/drawing/2014/main" id="{DBE183F5-91BB-1683-957E-B2A02D6AA756}"/>
                        </a:ext>
                      </a:extLst>
                    </p:cNvPr>
                    <p:cNvPicPr/>
                    <p:nvPr/>
                  </p:nvPicPr>
                  <p:blipFill>
                    <a:blip r:embed="rId20"/>
                    <a:stretch>
                      <a:fillRect/>
                    </a:stretch>
                  </p:blipFill>
                  <p:spPr>
                    <a:xfrm>
                      <a:off x="8641028" y="2203021"/>
                      <a:ext cx="196532" cy="5594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1">
                  <p14:nvContentPartPr>
                    <p14:cNvPr id="37" name="Ink 36">
                      <a:extLst>
                        <a:ext uri="{FF2B5EF4-FFF2-40B4-BE49-F238E27FC236}">
                          <a16:creationId xmlns:a16="http://schemas.microsoft.com/office/drawing/2014/main" id="{E3795051-9F88-FB36-95D2-06AF39BCA93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250819" y="1825265"/>
                    <a:ext cx="149510" cy="216107"/>
                  </p14:xfrm>
                </p:contentPart>
              </mc:Choice>
              <mc:Fallback xmlns="">
                <p:pic>
                  <p:nvPicPr>
                    <p:cNvPr id="37" name="Ink 36">
                      <a:extLst>
                        <a:ext uri="{FF2B5EF4-FFF2-40B4-BE49-F238E27FC236}">
                          <a16:creationId xmlns:a16="http://schemas.microsoft.com/office/drawing/2014/main" id="{E3795051-9F88-FB36-95D2-06AF39BCA93C}"/>
                        </a:ext>
                      </a:extLst>
                    </p:cNvPr>
                    <p:cNvPicPr/>
                    <p:nvPr/>
                  </p:nvPicPr>
                  <p:blipFill>
                    <a:blip r:embed="rId22"/>
                    <a:stretch>
                      <a:fillRect/>
                    </a:stretch>
                  </p:blipFill>
                  <p:spPr>
                    <a:xfrm>
                      <a:off x="8232806" y="1807256"/>
                      <a:ext cx="185176" cy="25176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3">
                  <p14:nvContentPartPr>
                    <p14:cNvPr id="38" name="Ink 37">
                      <a:extLst>
                        <a:ext uri="{FF2B5EF4-FFF2-40B4-BE49-F238E27FC236}">
                          <a16:creationId xmlns:a16="http://schemas.microsoft.com/office/drawing/2014/main" id="{1D0B151A-F9F8-56CE-7D29-9CA3D8DC836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470589" y="1911508"/>
                    <a:ext cx="123204" cy="133194"/>
                  </p14:xfrm>
                </p:contentPart>
              </mc:Choice>
              <mc:Fallback xmlns="">
                <p:pic>
                  <p:nvPicPr>
                    <p:cNvPr id="38" name="Ink 37">
                      <a:extLst>
                        <a:ext uri="{FF2B5EF4-FFF2-40B4-BE49-F238E27FC236}">
                          <a16:creationId xmlns:a16="http://schemas.microsoft.com/office/drawing/2014/main" id="{1D0B151A-F9F8-56CE-7D29-9CA3D8DC836D}"/>
                        </a:ext>
                      </a:extLst>
                    </p:cNvPr>
                    <p:cNvPicPr/>
                    <p:nvPr/>
                  </p:nvPicPr>
                  <p:blipFill>
                    <a:blip r:embed="rId24"/>
                    <a:stretch>
                      <a:fillRect/>
                    </a:stretch>
                  </p:blipFill>
                  <p:spPr>
                    <a:xfrm>
                      <a:off x="8452577" y="1893869"/>
                      <a:ext cx="158868" cy="168832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02E1DB00-0B54-B782-E956-DBED62A4884D}"/>
                  </a:ext>
                </a:extLst>
              </p:cNvPr>
              <p:cNvGrpSpPr/>
              <p:nvPr/>
            </p:nvGrpSpPr>
            <p:grpSpPr>
              <a:xfrm>
                <a:off x="5774079" y="2185888"/>
                <a:ext cx="2935926" cy="2149748"/>
                <a:chOff x="5774079" y="2185888"/>
                <a:chExt cx="2935926" cy="2149748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5">
                  <p14:nvContentPartPr>
                    <p14:cNvPr id="25" name="Ink 24">
                      <a:extLst>
                        <a:ext uri="{FF2B5EF4-FFF2-40B4-BE49-F238E27FC236}">
                          <a16:creationId xmlns:a16="http://schemas.microsoft.com/office/drawing/2014/main" id="{3B74B502-1886-3090-6AD5-1D779286685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806046" y="2390673"/>
                    <a:ext cx="2873658" cy="1944963"/>
                  </p14:xfrm>
                </p:contentPart>
              </mc:Choice>
              <mc:Fallback xmlns="">
                <p:pic>
                  <p:nvPicPr>
                    <p:cNvPr id="25" name="Ink 24">
                      <a:extLst>
                        <a:ext uri="{FF2B5EF4-FFF2-40B4-BE49-F238E27FC236}">
                          <a16:creationId xmlns:a16="http://schemas.microsoft.com/office/drawing/2014/main" id="{3B74B502-1886-3090-6AD5-1D779286685D}"/>
                        </a:ext>
                      </a:extLst>
                    </p:cNvPr>
                    <p:cNvPicPr/>
                    <p:nvPr/>
                  </p:nvPicPr>
                  <p:blipFill>
                    <a:blip r:embed="rId26"/>
                    <a:stretch>
                      <a:fillRect/>
                    </a:stretch>
                  </p:blipFill>
                  <p:spPr>
                    <a:xfrm>
                      <a:off x="5788045" y="2373034"/>
                      <a:ext cx="2909300" cy="198060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7">
                  <p14:nvContentPartPr>
                    <p14:cNvPr id="26" name="Ink 25">
                      <a:extLst>
                        <a:ext uri="{FF2B5EF4-FFF2-40B4-BE49-F238E27FC236}">
                          <a16:creationId xmlns:a16="http://schemas.microsoft.com/office/drawing/2014/main" id="{E195D2F9-CB42-8E52-779E-9C98D7B7C12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648736" y="2185888"/>
                    <a:ext cx="61269" cy="220769"/>
                  </p14:xfrm>
                </p:contentPart>
              </mc:Choice>
              <mc:Fallback xmlns="">
                <p:pic>
                  <p:nvPicPr>
                    <p:cNvPr id="26" name="Ink 25">
                      <a:extLst>
                        <a:ext uri="{FF2B5EF4-FFF2-40B4-BE49-F238E27FC236}">
                          <a16:creationId xmlns:a16="http://schemas.microsoft.com/office/drawing/2014/main" id="{E195D2F9-CB42-8E52-779E-9C98D7B7C128}"/>
                        </a:ext>
                      </a:extLst>
                    </p:cNvPr>
                    <p:cNvPicPr/>
                    <p:nvPr/>
                  </p:nvPicPr>
                  <p:blipFill>
                    <a:blip r:embed="rId28"/>
                    <a:stretch>
                      <a:fillRect/>
                    </a:stretch>
                  </p:blipFill>
                  <p:spPr>
                    <a:xfrm>
                      <a:off x="8630716" y="2168241"/>
                      <a:ext cx="96949" cy="25642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9">
                  <p14:nvContentPartPr>
                    <p14:cNvPr id="46" name="Ink 45">
                      <a:extLst>
                        <a:ext uri="{FF2B5EF4-FFF2-40B4-BE49-F238E27FC236}">
                          <a16:creationId xmlns:a16="http://schemas.microsoft.com/office/drawing/2014/main" id="{28519078-3A53-EE4B-E588-96FAAFD9573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774079" y="3767232"/>
                    <a:ext cx="563410" cy="85244"/>
                  </p14:xfrm>
                </p:contentPart>
              </mc:Choice>
              <mc:Fallback xmlns="">
                <p:pic>
                  <p:nvPicPr>
                    <p:cNvPr id="46" name="Ink 45">
                      <a:extLst>
                        <a:ext uri="{FF2B5EF4-FFF2-40B4-BE49-F238E27FC236}">
                          <a16:creationId xmlns:a16="http://schemas.microsoft.com/office/drawing/2014/main" id="{28519078-3A53-EE4B-E588-96FAAFD95736}"/>
                        </a:ext>
                      </a:extLst>
                    </p:cNvPr>
                    <p:cNvPicPr/>
                    <p:nvPr/>
                  </p:nvPicPr>
                  <p:blipFill>
                    <a:blip r:embed="rId30"/>
                    <a:stretch>
                      <a:fillRect/>
                    </a:stretch>
                  </p:blipFill>
                  <p:spPr>
                    <a:xfrm>
                      <a:off x="5738438" y="3731264"/>
                      <a:ext cx="635051" cy="1568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1">
                  <p14:nvContentPartPr>
                    <p14:cNvPr id="47" name="Ink 46">
                      <a:extLst>
                        <a:ext uri="{FF2B5EF4-FFF2-40B4-BE49-F238E27FC236}">
                          <a16:creationId xmlns:a16="http://schemas.microsoft.com/office/drawing/2014/main" id="{CBB72DDB-E9A8-AEFA-C6D5-51F22494FA1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250247" y="3676327"/>
                    <a:ext cx="105223" cy="196128"/>
                  </p14:xfrm>
                </p:contentPart>
              </mc:Choice>
              <mc:Fallback xmlns="">
                <p:pic>
                  <p:nvPicPr>
                    <p:cNvPr id="47" name="Ink 46">
                      <a:extLst>
                        <a:ext uri="{FF2B5EF4-FFF2-40B4-BE49-F238E27FC236}">
                          <a16:creationId xmlns:a16="http://schemas.microsoft.com/office/drawing/2014/main" id="{CBB72DDB-E9A8-AEFA-C6D5-51F22494FA1C}"/>
                        </a:ext>
                      </a:extLst>
                    </p:cNvPr>
                    <p:cNvPicPr/>
                    <p:nvPr/>
                  </p:nvPicPr>
                  <p:blipFill>
                    <a:blip r:embed="rId32"/>
                    <a:stretch>
                      <a:fillRect/>
                    </a:stretch>
                  </p:blipFill>
                  <p:spPr>
                    <a:xfrm>
                      <a:off x="6214335" y="3640700"/>
                      <a:ext cx="176688" cy="26774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3">
                  <p14:nvContentPartPr>
                    <p14:cNvPr id="48" name="Ink 47">
                      <a:extLst>
                        <a:ext uri="{FF2B5EF4-FFF2-40B4-BE49-F238E27FC236}">
                          <a16:creationId xmlns:a16="http://schemas.microsoft.com/office/drawing/2014/main" id="{394E2109-7D55-0826-76C5-127D70916CF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069770" y="3933058"/>
                    <a:ext cx="143849" cy="153839"/>
                  </p14:xfrm>
                </p:contentPart>
              </mc:Choice>
              <mc:Fallback xmlns="">
                <p:pic>
                  <p:nvPicPr>
                    <p:cNvPr id="48" name="Ink 47">
                      <a:extLst>
                        <a:ext uri="{FF2B5EF4-FFF2-40B4-BE49-F238E27FC236}">
                          <a16:creationId xmlns:a16="http://schemas.microsoft.com/office/drawing/2014/main" id="{394E2109-7D55-0826-76C5-127D70916CF8}"/>
                        </a:ext>
                      </a:extLst>
                    </p:cNvPr>
                    <p:cNvPicPr/>
                    <p:nvPr/>
                  </p:nvPicPr>
                  <p:blipFill>
                    <a:blip r:embed="rId34"/>
                    <a:stretch>
                      <a:fillRect/>
                    </a:stretch>
                  </p:blipFill>
                  <p:spPr>
                    <a:xfrm>
                      <a:off x="6034167" y="3897030"/>
                      <a:ext cx="215414" cy="22553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5">
                  <p14:nvContentPartPr>
                    <p14:cNvPr id="49" name="Ink 48">
                      <a:extLst>
                        <a:ext uri="{FF2B5EF4-FFF2-40B4-BE49-F238E27FC236}">
                          <a16:creationId xmlns:a16="http://schemas.microsoft.com/office/drawing/2014/main" id="{5ECCFB49-102D-4791-22F3-2CA8EDBD6F8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213952" y="4017636"/>
                    <a:ext cx="21311" cy="116545"/>
                  </p14:xfrm>
                </p:contentPart>
              </mc:Choice>
              <mc:Fallback xmlns="">
                <p:pic>
                  <p:nvPicPr>
                    <p:cNvPr id="49" name="Ink 48">
                      <a:extLst>
                        <a:ext uri="{FF2B5EF4-FFF2-40B4-BE49-F238E27FC236}">
                          <a16:creationId xmlns:a16="http://schemas.microsoft.com/office/drawing/2014/main" id="{5ECCFB49-102D-4791-22F3-2CA8EDBD6F84}"/>
                        </a:ext>
                      </a:extLst>
                    </p:cNvPr>
                    <p:cNvPicPr/>
                    <p:nvPr/>
                  </p:nvPicPr>
                  <p:blipFill>
                    <a:blip r:embed="rId36"/>
                    <a:stretch>
                      <a:fillRect/>
                    </a:stretch>
                  </p:blipFill>
                  <p:spPr>
                    <a:xfrm>
                      <a:off x="6178193" y="3981915"/>
                      <a:ext cx="93190" cy="18834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7">
                  <p14:nvContentPartPr>
                    <p14:cNvPr id="51" name="Ink 50">
                      <a:extLst>
                        <a:ext uri="{FF2B5EF4-FFF2-40B4-BE49-F238E27FC236}">
                          <a16:creationId xmlns:a16="http://schemas.microsoft.com/office/drawing/2014/main" id="{DE3BC3E6-5A55-190B-6850-AE41CF4FB8F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320413" y="2357708"/>
                    <a:ext cx="225764" cy="55275"/>
                  </p14:xfrm>
                </p:contentPart>
              </mc:Choice>
              <mc:Fallback xmlns="">
                <p:pic>
                  <p:nvPicPr>
                    <p:cNvPr id="51" name="Ink 50">
                      <a:extLst>
                        <a:ext uri="{FF2B5EF4-FFF2-40B4-BE49-F238E27FC236}">
                          <a16:creationId xmlns:a16="http://schemas.microsoft.com/office/drawing/2014/main" id="{DE3BC3E6-5A55-190B-6850-AE41CF4FB8FF}"/>
                        </a:ext>
                      </a:extLst>
                    </p:cNvPr>
                    <p:cNvPicPr/>
                    <p:nvPr/>
                  </p:nvPicPr>
                  <p:blipFill>
                    <a:blip r:embed="rId38"/>
                    <a:stretch>
                      <a:fillRect/>
                    </a:stretch>
                  </p:blipFill>
                  <p:spPr>
                    <a:xfrm>
                      <a:off x="8284406" y="2322174"/>
                      <a:ext cx="297418" cy="12670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39">
                  <p14:nvContentPartPr>
                    <p14:cNvPr id="52" name="Ink 51">
                      <a:extLst>
                        <a:ext uri="{FF2B5EF4-FFF2-40B4-BE49-F238E27FC236}">
                          <a16:creationId xmlns:a16="http://schemas.microsoft.com/office/drawing/2014/main" id="{BF0D3000-0B6C-232E-CA86-E4700F79120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448945" y="2308426"/>
                    <a:ext cx="112216" cy="108220"/>
                  </p14:xfrm>
                </p:contentPart>
              </mc:Choice>
              <mc:Fallback xmlns="">
                <p:pic>
                  <p:nvPicPr>
                    <p:cNvPr id="52" name="Ink 51">
                      <a:extLst>
                        <a:ext uri="{FF2B5EF4-FFF2-40B4-BE49-F238E27FC236}">
                          <a16:creationId xmlns:a16="http://schemas.microsoft.com/office/drawing/2014/main" id="{BF0D3000-0B6C-232E-CA86-E4700F79120A}"/>
                        </a:ext>
                      </a:extLst>
                    </p:cNvPr>
                    <p:cNvPicPr/>
                    <p:nvPr/>
                  </p:nvPicPr>
                  <p:blipFill>
                    <a:blip r:embed="rId40"/>
                    <a:stretch>
                      <a:fillRect/>
                    </a:stretch>
                  </p:blipFill>
                  <p:spPr>
                    <a:xfrm>
                      <a:off x="8412978" y="2272473"/>
                      <a:ext cx="183790" cy="179767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41">
                  <p14:nvContentPartPr>
                    <p14:cNvPr id="53" name="Ink 52">
                      <a:extLst>
                        <a:ext uri="{FF2B5EF4-FFF2-40B4-BE49-F238E27FC236}">
                          <a16:creationId xmlns:a16="http://schemas.microsoft.com/office/drawing/2014/main" id="{C270227B-71D0-B376-9985-BB92409EBB7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361037" y="2696686"/>
                    <a:ext cx="176482" cy="167158"/>
                  </p14:xfrm>
                </p:contentPart>
              </mc:Choice>
              <mc:Fallback xmlns="">
                <p:pic>
                  <p:nvPicPr>
                    <p:cNvPr id="53" name="Ink 52">
                      <a:extLst>
                        <a:ext uri="{FF2B5EF4-FFF2-40B4-BE49-F238E27FC236}">
                          <a16:creationId xmlns:a16="http://schemas.microsoft.com/office/drawing/2014/main" id="{C270227B-71D0-B376-9985-BB92409EBB76}"/>
                        </a:ext>
                      </a:extLst>
                    </p:cNvPr>
                    <p:cNvPicPr/>
                    <p:nvPr/>
                  </p:nvPicPr>
                  <p:blipFill>
                    <a:blip r:embed="rId42"/>
                    <a:stretch>
                      <a:fillRect/>
                    </a:stretch>
                  </p:blipFill>
                  <p:spPr>
                    <a:xfrm>
                      <a:off x="8325380" y="2660661"/>
                      <a:ext cx="248155" cy="23884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43">
                  <p14:nvContentPartPr>
                    <p14:cNvPr id="54" name="Ink 53">
                      <a:extLst>
                        <a:ext uri="{FF2B5EF4-FFF2-40B4-BE49-F238E27FC236}">
                          <a16:creationId xmlns:a16="http://schemas.microsoft.com/office/drawing/2014/main" id="{272C803C-17B2-2FDA-135E-F14D666C702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473586" y="2845530"/>
                    <a:ext cx="138522" cy="162496"/>
                  </p14:xfrm>
                </p:contentPart>
              </mc:Choice>
              <mc:Fallback xmlns="">
                <p:pic>
                  <p:nvPicPr>
                    <p:cNvPr id="54" name="Ink 53">
                      <a:extLst>
                        <a:ext uri="{FF2B5EF4-FFF2-40B4-BE49-F238E27FC236}">
                          <a16:creationId xmlns:a16="http://schemas.microsoft.com/office/drawing/2014/main" id="{272C803C-17B2-2FDA-135E-F14D666C7021}"/>
                        </a:ext>
                      </a:extLst>
                    </p:cNvPr>
                    <p:cNvPicPr/>
                    <p:nvPr/>
                  </p:nvPicPr>
                  <p:blipFill>
                    <a:blip r:embed="rId44"/>
                    <a:stretch>
                      <a:fillRect/>
                    </a:stretch>
                  </p:blipFill>
                  <p:spPr>
                    <a:xfrm>
                      <a:off x="8437966" y="2809860"/>
                      <a:ext cx="210122" cy="234196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</p:grpSp>
        <p:grpSp>
          <p:nvGrpSpPr>
            <p:cNvPr id="53257" name="Group 53256">
              <a:extLst>
                <a:ext uri="{FF2B5EF4-FFF2-40B4-BE49-F238E27FC236}">
                  <a16:creationId xmlns:a16="http://schemas.microsoft.com/office/drawing/2014/main" id="{E5C7C44E-1D73-B77F-7D28-36D768DAACE8}"/>
                </a:ext>
              </a:extLst>
            </p:cNvPr>
            <p:cNvGrpSpPr/>
            <p:nvPr/>
          </p:nvGrpSpPr>
          <p:grpSpPr>
            <a:xfrm>
              <a:off x="4430970" y="3233970"/>
              <a:ext cx="574560" cy="537480"/>
              <a:chOff x="4430970" y="3233970"/>
              <a:chExt cx="574560" cy="537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53249" name="Ink 53248">
                    <a:extLst>
                      <a:ext uri="{FF2B5EF4-FFF2-40B4-BE49-F238E27FC236}">
                        <a16:creationId xmlns:a16="http://schemas.microsoft.com/office/drawing/2014/main" id="{DBEF1B14-2B82-0018-3635-2046406A8CBA}"/>
                      </a:ext>
                    </a:extLst>
                  </p14:cNvPr>
                  <p14:cNvContentPartPr/>
                  <p14:nvPr/>
                </p14:nvContentPartPr>
                <p14:xfrm>
                  <a:off x="4521330" y="3649770"/>
                  <a:ext cx="458640" cy="35280"/>
                </p14:xfrm>
              </p:contentPart>
            </mc:Choice>
            <mc:Fallback xmlns="">
              <p:pic>
                <p:nvPicPr>
                  <p:cNvPr id="53249" name="Ink 53248">
                    <a:extLst>
                      <a:ext uri="{FF2B5EF4-FFF2-40B4-BE49-F238E27FC236}">
                        <a16:creationId xmlns:a16="http://schemas.microsoft.com/office/drawing/2014/main" id="{DBEF1B14-2B82-0018-3635-2046406A8CBA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4512690" y="3641130"/>
                    <a:ext cx="476280" cy="52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53250" name="Ink 53249">
                    <a:extLst>
                      <a:ext uri="{FF2B5EF4-FFF2-40B4-BE49-F238E27FC236}">
                        <a16:creationId xmlns:a16="http://schemas.microsoft.com/office/drawing/2014/main" id="{4212F150-ECAB-E861-E5DA-B6300A801BF3}"/>
                      </a:ext>
                    </a:extLst>
                  </p14:cNvPr>
                  <p14:cNvContentPartPr/>
                  <p14:nvPr/>
                </p14:nvContentPartPr>
                <p14:xfrm>
                  <a:off x="4879890" y="3564090"/>
                  <a:ext cx="125640" cy="207360"/>
                </p14:xfrm>
              </p:contentPart>
            </mc:Choice>
            <mc:Fallback xmlns="">
              <p:pic>
                <p:nvPicPr>
                  <p:cNvPr id="53250" name="Ink 53249">
                    <a:extLst>
                      <a:ext uri="{FF2B5EF4-FFF2-40B4-BE49-F238E27FC236}">
                        <a16:creationId xmlns:a16="http://schemas.microsoft.com/office/drawing/2014/main" id="{4212F150-ECAB-E861-E5DA-B6300A801BF3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4871250" y="3555090"/>
                    <a:ext cx="143280" cy="225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9">
                <p14:nvContentPartPr>
                  <p14:cNvPr id="53253" name="Ink 53252">
                    <a:extLst>
                      <a:ext uri="{FF2B5EF4-FFF2-40B4-BE49-F238E27FC236}">
                        <a16:creationId xmlns:a16="http://schemas.microsoft.com/office/drawing/2014/main" id="{E1CCBE7E-AFF8-AF4D-D5AC-D6C1E1E70FAC}"/>
                      </a:ext>
                    </a:extLst>
                  </p14:cNvPr>
                  <p14:cNvContentPartPr/>
                  <p14:nvPr/>
                </p14:nvContentPartPr>
                <p14:xfrm>
                  <a:off x="4436010" y="3249090"/>
                  <a:ext cx="44280" cy="294120"/>
                </p14:xfrm>
              </p:contentPart>
            </mc:Choice>
            <mc:Fallback xmlns="">
              <p:pic>
                <p:nvPicPr>
                  <p:cNvPr id="53253" name="Ink 53252">
                    <a:extLst>
                      <a:ext uri="{FF2B5EF4-FFF2-40B4-BE49-F238E27FC236}">
                        <a16:creationId xmlns:a16="http://schemas.microsoft.com/office/drawing/2014/main" id="{E1CCBE7E-AFF8-AF4D-D5AC-D6C1E1E70FAC}"/>
                      </a:ext>
                    </a:extLst>
                  </p:cNvPr>
                  <p:cNvPicPr/>
                  <p:nvPr/>
                </p:nvPicPr>
                <p:blipFill>
                  <a:blip r:embed="rId50"/>
                  <a:stretch>
                    <a:fillRect/>
                  </a:stretch>
                </p:blipFill>
                <p:spPr>
                  <a:xfrm>
                    <a:off x="4427370" y="3240450"/>
                    <a:ext cx="61920" cy="311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1">
                <p14:nvContentPartPr>
                  <p14:cNvPr id="53254" name="Ink 53253">
                    <a:extLst>
                      <a:ext uri="{FF2B5EF4-FFF2-40B4-BE49-F238E27FC236}">
                        <a16:creationId xmlns:a16="http://schemas.microsoft.com/office/drawing/2014/main" id="{D1B2E0D4-E946-161D-C7D3-5EF4A3B83587}"/>
                      </a:ext>
                    </a:extLst>
                  </p14:cNvPr>
                  <p14:cNvContentPartPr/>
                  <p14:nvPr/>
                </p14:nvContentPartPr>
                <p14:xfrm>
                  <a:off x="4430970" y="3233970"/>
                  <a:ext cx="243000" cy="34560"/>
                </p14:xfrm>
              </p:contentPart>
            </mc:Choice>
            <mc:Fallback xmlns="">
              <p:pic>
                <p:nvPicPr>
                  <p:cNvPr id="53254" name="Ink 53253">
                    <a:extLst>
                      <a:ext uri="{FF2B5EF4-FFF2-40B4-BE49-F238E27FC236}">
                        <a16:creationId xmlns:a16="http://schemas.microsoft.com/office/drawing/2014/main" id="{D1B2E0D4-E946-161D-C7D3-5EF4A3B83587}"/>
                      </a:ext>
                    </a:extLst>
                  </p:cNvPr>
                  <p:cNvPicPr/>
                  <p:nvPr/>
                </p:nvPicPr>
                <p:blipFill>
                  <a:blip r:embed="rId52"/>
                  <a:stretch>
                    <a:fillRect/>
                  </a:stretch>
                </p:blipFill>
                <p:spPr>
                  <a:xfrm>
                    <a:off x="4421970" y="3225330"/>
                    <a:ext cx="260640" cy="52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3">
                <p14:nvContentPartPr>
                  <p14:cNvPr id="53255" name="Ink 53254">
                    <a:extLst>
                      <a:ext uri="{FF2B5EF4-FFF2-40B4-BE49-F238E27FC236}">
                        <a16:creationId xmlns:a16="http://schemas.microsoft.com/office/drawing/2014/main" id="{55851D03-29BB-43B2-A143-BD6F82499D6C}"/>
                      </a:ext>
                    </a:extLst>
                  </p14:cNvPr>
                  <p14:cNvContentPartPr/>
                  <p14:nvPr/>
                </p14:nvContentPartPr>
                <p14:xfrm>
                  <a:off x="4432410" y="3375450"/>
                  <a:ext cx="198360" cy="38520"/>
                </p14:xfrm>
              </p:contentPart>
            </mc:Choice>
            <mc:Fallback xmlns="">
              <p:pic>
                <p:nvPicPr>
                  <p:cNvPr id="53255" name="Ink 53254">
                    <a:extLst>
                      <a:ext uri="{FF2B5EF4-FFF2-40B4-BE49-F238E27FC236}">
                        <a16:creationId xmlns:a16="http://schemas.microsoft.com/office/drawing/2014/main" id="{55851D03-29BB-43B2-A143-BD6F82499D6C}"/>
                      </a:ext>
                    </a:extLst>
                  </p:cNvPr>
                  <p:cNvPicPr/>
                  <p:nvPr/>
                </p:nvPicPr>
                <p:blipFill>
                  <a:blip r:embed="rId54"/>
                  <a:stretch>
                    <a:fillRect/>
                  </a:stretch>
                </p:blipFill>
                <p:spPr>
                  <a:xfrm>
                    <a:off x="4423770" y="3366450"/>
                    <a:ext cx="216000" cy="56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5">
                <p14:nvContentPartPr>
                  <p14:cNvPr id="53256" name="Ink 53255">
                    <a:extLst>
                      <a:ext uri="{FF2B5EF4-FFF2-40B4-BE49-F238E27FC236}">
                        <a16:creationId xmlns:a16="http://schemas.microsoft.com/office/drawing/2014/main" id="{5BEFAF5C-168F-3C2D-83A7-3FB6DEA7FA04}"/>
                      </a:ext>
                    </a:extLst>
                  </p14:cNvPr>
                  <p14:cNvContentPartPr/>
                  <p14:nvPr/>
                </p14:nvContentPartPr>
                <p14:xfrm>
                  <a:off x="4648410" y="3396330"/>
                  <a:ext cx="43560" cy="121320"/>
                </p14:xfrm>
              </p:contentPart>
            </mc:Choice>
            <mc:Fallback xmlns="">
              <p:pic>
                <p:nvPicPr>
                  <p:cNvPr id="53256" name="Ink 53255">
                    <a:extLst>
                      <a:ext uri="{FF2B5EF4-FFF2-40B4-BE49-F238E27FC236}">
                        <a16:creationId xmlns:a16="http://schemas.microsoft.com/office/drawing/2014/main" id="{5BEFAF5C-168F-3C2D-83A7-3FB6DEA7FA04}"/>
                      </a:ext>
                    </a:extLst>
                  </p:cNvPr>
                  <p:cNvPicPr/>
                  <p:nvPr/>
                </p:nvPicPr>
                <p:blipFill>
                  <a:blip r:embed="rId56"/>
                  <a:stretch>
                    <a:fillRect/>
                  </a:stretch>
                </p:blipFill>
                <p:spPr>
                  <a:xfrm>
                    <a:off x="4639410" y="3387330"/>
                    <a:ext cx="61200" cy="1389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3264" name="Group 53263">
              <a:extLst>
                <a:ext uri="{FF2B5EF4-FFF2-40B4-BE49-F238E27FC236}">
                  <a16:creationId xmlns:a16="http://schemas.microsoft.com/office/drawing/2014/main" id="{81FC6E3D-0D0D-CABF-B515-F91F80FC7F74}"/>
                </a:ext>
              </a:extLst>
            </p:cNvPr>
            <p:cNvGrpSpPr/>
            <p:nvPr/>
          </p:nvGrpSpPr>
          <p:grpSpPr>
            <a:xfrm>
              <a:off x="8232570" y="2075850"/>
              <a:ext cx="560160" cy="639720"/>
              <a:chOff x="8232570" y="2075850"/>
              <a:chExt cx="560160" cy="6397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7">
                <p14:nvContentPartPr>
                  <p14:cNvPr id="53258" name="Ink 53257">
                    <a:extLst>
                      <a:ext uri="{FF2B5EF4-FFF2-40B4-BE49-F238E27FC236}">
                        <a16:creationId xmlns:a16="http://schemas.microsoft.com/office/drawing/2014/main" id="{DE25DA5F-4669-0846-20B2-EBCA9A9A9AF6}"/>
                      </a:ext>
                    </a:extLst>
                  </p14:cNvPr>
                  <p14:cNvContentPartPr/>
                  <p14:nvPr/>
                </p14:nvContentPartPr>
                <p14:xfrm>
                  <a:off x="8318610" y="2162250"/>
                  <a:ext cx="284400" cy="22320"/>
                </p14:xfrm>
              </p:contentPart>
            </mc:Choice>
            <mc:Fallback xmlns="">
              <p:pic>
                <p:nvPicPr>
                  <p:cNvPr id="53258" name="Ink 53257">
                    <a:extLst>
                      <a:ext uri="{FF2B5EF4-FFF2-40B4-BE49-F238E27FC236}">
                        <a16:creationId xmlns:a16="http://schemas.microsoft.com/office/drawing/2014/main" id="{DE25DA5F-4669-0846-20B2-EBCA9A9A9AF6}"/>
                      </a:ext>
                    </a:extLst>
                  </p:cNvPr>
                  <p:cNvPicPr/>
                  <p:nvPr/>
                </p:nvPicPr>
                <p:blipFill>
                  <a:blip r:embed="rId58"/>
                  <a:stretch>
                    <a:fillRect/>
                  </a:stretch>
                </p:blipFill>
                <p:spPr>
                  <a:xfrm>
                    <a:off x="8309610" y="2153250"/>
                    <a:ext cx="302040" cy="39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9">
                <p14:nvContentPartPr>
                  <p14:cNvPr id="53259" name="Ink 53258">
                    <a:extLst>
                      <a:ext uri="{FF2B5EF4-FFF2-40B4-BE49-F238E27FC236}">
                        <a16:creationId xmlns:a16="http://schemas.microsoft.com/office/drawing/2014/main" id="{4C724A69-2BC3-9379-6C1A-D7A7B8A032F1}"/>
                      </a:ext>
                    </a:extLst>
                  </p14:cNvPr>
                  <p14:cNvContentPartPr/>
                  <p14:nvPr/>
                </p14:nvContentPartPr>
                <p14:xfrm>
                  <a:off x="8232570" y="2075850"/>
                  <a:ext cx="174600" cy="210240"/>
                </p14:xfrm>
              </p:contentPart>
            </mc:Choice>
            <mc:Fallback xmlns="">
              <p:pic>
                <p:nvPicPr>
                  <p:cNvPr id="53259" name="Ink 53258">
                    <a:extLst>
                      <a:ext uri="{FF2B5EF4-FFF2-40B4-BE49-F238E27FC236}">
                        <a16:creationId xmlns:a16="http://schemas.microsoft.com/office/drawing/2014/main" id="{4C724A69-2BC3-9379-6C1A-D7A7B8A032F1}"/>
                      </a:ext>
                    </a:extLst>
                  </p:cNvPr>
                  <p:cNvPicPr/>
                  <p:nvPr/>
                </p:nvPicPr>
                <p:blipFill>
                  <a:blip r:embed="rId60"/>
                  <a:stretch>
                    <a:fillRect/>
                  </a:stretch>
                </p:blipFill>
                <p:spPr>
                  <a:xfrm>
                    <a:off x="8223570" y="2066850"/>
                    <a:ext cx="192240" cy="227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1">
                <p14:nvContentPartPr>
                  <p14:cNvPr id="53260" name="Ink 53259">
                    <a:extLst>
                      <a:ext uri="{FF2B5EF4-FFF2-40B4-BE49-F238E27FC236}">
                        <a16:creationId xmlns:a16="http://schemas.microsoft.com/office/drawing/2014/main" id="{BACF6249-C873-8BC7-806C-B8DD212B9CDE}"/>
                      </a:ext>
                    </a:extLst>
                  </p14:cNvPr>
                  <p14:cNvContentPartPr/>
                  <p14:nvPr/>
                </p14:nvContentPartPr>
                <p14:xfrm>
                  <a:off x="8459010" y="2355930"/>
                  <a:ext cx="72000" cy="250920"/>
                </p14:xfrm>
              </p:contentPart>
            </mc:Choice>
            <mc:Fallback xmlns="">
              <p:pic>
                <p:nvPicPr>
                  <p:cNvPr id="53260" name="Ink 53259">
                    <a:extLst>
                      <a:ext uri="{FF2B5EF4-FFF2-40B4-BE49-F238E27FC236}">
                        <a16:creationId xmlns:a16="http://schemas.microsoft.com/office/drawing/2014/main" id="{BACF6249-C873-8BC7-806C-B8DD212B9CDE}"/>
                      </a:ext>
                    </a:extLst>
                  </p:cNvPr>
                  <p:cNvPicPr/>
                  <p:nvPr/>
                </p:nvPicPr>
                <p:blipFill>
                  <a:blip r:embed="rId62"/>
                  <a:stretch>
                    <a:fillRect/>
                  </a:stretch>
                </p:blipFill>
                <p:spPr>
                  <a:xfrm>
                    <a:off x="8450010" y="2347290"/>
                    <a:ext cx="89640" cy="268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3">
                <p14:nvContentPartPr>
                  <p14:cNvPr id="53261" name="Ink 53260">
                    <a:extLst>
                      <a:ext uri="{FF2B5EF4-FFF2-40B4-BE49-F238E27FC236}">
                        <a16:creationId xmlns:a16="http://schemas.microsoft.com/office/drawing/2014/main" id="{16A3914B-84D8-6BDA-64DA-D167AB3BFC9D}"/>
                      </a:ext>
                    </a:extLst>
                  </p14:cNvPr>
                  <p14:cNvContentPartPr/>
                  <p14:nvPr/>
                </p14:nvContentPartPr>
                <p14:xfrm>
                  <a:off x="8504370" y="2329290"/>
                  <a:ext cx="194760" cy="41040"/>
                </p14:xfrm>
              </p:contentPart>
            </mc:Choice>
            <mc:Fallback xmlns="">
              <p:pic>
                <p:nvPicPr>
                  <p:cNvPr id="53261" name="Ink 53260">
                    <a:extLst>
                      <a:ext uri="{FF2B5EF4-FFF2-40B4-BE49-F238E27FC236}">
                        <a16:creationId xmlns:a16="http://schemas.microsoft.com/office/drawing/2014/main" id="{16A3914B-84D8-6BDA-64DA-D167AB3BFC9D}"/>
                      </a:ext>
                    </a:extLst>
                  </p:cNvPr>
                  <p:cNvPicPr/>
                  <p:nvPr/>
                </p:nvPicPr>
                <p:blipFill>
                  <a:blip r:embed="rId64"/>
                  <a:stretch>
                    <a:fillRect/>
                  </a:stretch>
                </p:blipFill>
                <p:spPr>
                  <a:xfrm>
                    <a:off x="8495730" y="2320650"/>
                    <a:ext cx="212400" cy="58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5">
                <p14:nvContentPartPr>
                  <p14:cNvPr id="53262" name="Ink 53261">
                    <a:extLst>
                      <a:ext uri="{FF2B5EF4-FFF2-40B4-BE49-F238E27FC236}">
                        <a16:creationId xmlns:a16="http://schemas.microsoft.com/office/drawing/2014/main" id="{347F38A1-166B-697C-7EA8-BE63F0D34A6F}"/>
                      </a:ext>
                    </a:extLst>
                  </p14:cNvPr>
                  <p14:cNvContentPartPr/>
                  <p14:nvPr/>
                </p14:nvContentPartPr>
                <p14:xfrm>
                  <a:off x="8452530" y="2472210"/>
                  <a:ext cx="127440" cy="24480"/>
                </p14:xfrm>
              </p:contentPart>
            </mc:Choice>
            <mc:Fallback xmlns="">
              <p:pic>
                <p:nvPicPr>
                  <p:cNvPr id="53262" name="Ink 53261">
                    <a:extLst>
                      <a:ext uri="{FF2B5EF4-FFF2-40B4-BE49-F238E27FC236}">
                        <a16:creationId xmlns:a16="http://schemas.microsoft.com/office/drawing/2014/main" id="{347F38A1-166B-697C-7EA8-BE63F0D34A6F}"/>
                      </a:ext>
                    </a:extLst>
                  </p:cNvPr>
                  <p:cNvPicPr/>
                  <p:nvPr/>
                </p:nvPicPr>
                <p:blipFill>
                  <a:blip r:embed="rId66"/>
                  <a:stretch>
                    <a:fillRect/>
                  </a:stretch>
                </p:blipFill>
                <p:spPr>
                  <a:xfrm>
                    <a:off x="8443530" y="2463570"/>
                    <a:ext cx="145080" cy="42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7">
                <p14:nvContentPartPr>
                  <p14:cNvPr id="53263" name="Ink 53262">
                    <a:extLst>
                      <a:ext uri="{FF2B5EF4-FFF2-40B4-BE49-F238E27FC236}">
                        <a16:creationId xmlns:a16="http://schemas.microsoft.com/office/drawing/2014/main" id="{55D69C0A-6954-C017-96EA-FAE319D097CA}"/>
                      </a:ext>
                    </a:extLst>
                  </p14:cNvPr>
                  <p14:cNvContentPartPr/>
                  <p14:nvPr/>
                </p14:nvContentPartPr>
                <p14:xfrm>
                  <a:off x="8577810" y="2556090"/>
                  <a:ext cx="214920" cy="159480"/>
                </p14:xfrm>
              </p:contentPart>
            </mc:Choice>
            <mc:Fallback xmlns="">
              <p:pic>
                <p:nvPicPr>
                  <p:cNvPr id="53263" name="Ink 53262">
                    <a:extLst>
                      <a:ext uri="{FF2B5EF4-FFF2-40B4-BE49-F238E27FC236}">
                        <a16:creationId xmlns:a16="http://schemas.microsoft.com/office/drawing/2014/main" id="{55D69C0A-6954-C017-96EA-FAE319D097CA}"/>
                      </a:ext>
                    </a:extLst>
                  </p:cNvPr>
                  <p:cNvPicPr/>
                  <p:nvPr/>
                </p:nvPicPr>
                <p:blipFill>
                  <a:blip r:embed="rId68"/>
                  <a:stretch>
                    <a:fillRect/>
                  </a:stretch>
                </p:blipFill>
                <p:spPr>
                  <a:xfrm>
                    <a:off x="8568810" y="2547090"/>
                    <a:ext cx="232560" cy="1771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3267" name="Group 53266">
              <a:extLst>
                <a:ext uri="{FF2B5EF4-FFF2-40B4-BE49-F238E27FC236}">
                  <a16:creationId xmlns:a16="http://schemas.microsoft.com/office/drawing/2014/main" id="{FB4F1625-ABBC-833F-5846-813D8AC028DE}"/>
                </a:ext>
              </a:extLst>
            </p:cNvPr>
            <p:cNvGrpSpPr/>
            <p:nvPr/>
          </p:nvGrpSpPr>
          <p:grpSpPr>
            <a:xfrm>
              <a:off x="4371930" y="3934170"/>
              <a:ext cx="311040" cy="386280"/>
              <a:chOff x="4371930" y="3934170"/>
              <a:chExt cx="311040" cy="3862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9">
                <p14:nvContentPartPr>
                  <p14:cNvPr id="53265" name="Ink 53264">
                    <a:extLst>
                      <a:ext uri="{FF2B5EF4-FFF2-40B4-BE49-F238E27FC236}">
                        <a16:creationId xmlns:a16="http://schemas.microsoft.com/office/drawing/2014/main" id="{A23001C9-F6F9-283A-E46A-DD2FB4DB1915}"/>
                      </a:ext>
                    </a:extLst>
                  </p14:cNvPr>
                  <p14:cNvContentPartPr/>
                  <p14:nvPr/>
                </p14:nvContentPartPr>
                <p14:xfrm>
                  <a:off x="4371930" y="3934170"/>
                  <a:ext cx="289080" cy="386280"/>
                </p14:xfrm>
              </p:contentPart>
            </mc:Choice>
            <mc:Fallback xmlns="">
              <p:pic>
                <p:nvPicPr>
                  <p:cNvPr id="53265" name="Ink 53264">
                    <a:extLst>
                      <a:ext uri="{FF2B5EF4-FFF2-40B4-BE49-F238E27FC236}">
                        <a16:creationId xmlns:a16="http://schemas.microsoft.com/office/drawing/2014/main" id="{A23001C9-F6F9-283A-E46A-DD2FB4DB1915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4362930" y="3925170"/>
                    <a:ext cx="306720" cy="403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1">
                <p14:nvContentPartPr>
                  <p14:cNvPr id="53266" name="Ink 53265">
                    <a:extLst>
                      <a:ext uri="{FF2B5EF4-FFF2-40B4-BE49-F238E27FC236}">
                        <a16:creationId xmlns:a16="http://schemas.microsoft.com/office/drawing/2014/main" id="{DF073D8B-1628-33EF-34EA-08830A6506ED}"/>
                      </a:ext>
                    </a:extLst>
                  </p14:cNvPr>
                  <p14:cNvContentPartPr/>
                  <p14:nvPr/>
                </p14:nvContentPartPr>
                <p14:xfrm>
                  <a:off x="4617810" y="4091130"/>
                  <a:ext cx="65160" cy="151920"/>
                </p14:xfrm>
              </p:contentPart>
            </mc:Choice>
            <mc:Fallback xmlns="">
              <p:pic>
                <p:nvPicPr>
                  <p:cNvPr id="53266" name="Ink 53265">
                    <a:extLst>
                      <a:ext uri="{FF2B5EF4-FFF2-40B4-BE49-F238E27FC236}">
                        <a16:creationId xmlns:a16="http://schemas.microsoft.com/office/drawing/2014/main" id="{DF073D8B-1628-33EF-34EA-08830A6506ED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4609170" y="4082130"/>
                    <a:ext cx="82800" cy="1695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3270" name="Group 53269">
              <a:extLst>
                <a:ext uri="{FF2B5EF4-FFF2-40B4-BE49-F238E27FC236}">
                  <a16:creationId xmlns:a16="http://schemas.microsoft.com/office/drawing/2014/main" id="{A750FA97-25AA-1DE6-FEA4-5795CDCB1F47}"/>
                </a:ext>
              </a:extLst>
            </p:cNvPr>
            <p:cNvGrpSpPr/>
            <p:nvPr/>
          </p:nvGrpSpPr>
          <p:grpSpPr>
            <a:xfrm>
              <a:off x="8381970" y="1670130"/>
              <a:ext cx="409680" cy="320040"/>
              <a:chOff x="8381970" y="1670130"/>
              <a:chExt cx="409680" cy="3200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3">
                <p14:nvContentPartPr>
                  <p14:cNvPr id="53268" name="Ink 53267">
                    <a:extLst>
                      <a:ext uri="{FF2B5EF4-FFF2-40B4-BE49-F238E27FC236}">
                        <a16:creationId xmlns:a16="http://schemas.microsoft.com/office/drawing/2014/main" id="{2FD66C4B-3054-CF3F-6F7F-D1F4B9CF3CB2}"/>
                      </a:ext>
                    </a:extLst>
                  </p14:cNvPr>
                  <p14:cNvContentPartPr/>
                  <p14:nvPr/>
                </p14:nvContentPartPr>
                <p14:xfrm>
                  <a:off x="8381970" y="1670130"/>
                  <a:ext cx="248760" cy="309960"/>
                </p14:xfrm>
              </p:contentPart>
            </mc:Choice>
            <mc:Fallback xmlns="">
              <p:pic>
                <p:nvPicPr>
                  <p:cNvPr id="53268" name="Ink 53267">
                    <a:extLst>
                      <a:ext uri="{FF2B5EF4-FFF2-40B4-BE49-F238E27FC236}">
                        <a16:creationId xmlns:a16="http://schemas.microsoft.com/office/drawing/2014/main" id="{2FD66C4B-3054-CF3F-6F7F-D1F4B9CF3CB2}"/>
                      </a:ext>
                    </a:extLst>
                  </p:cNvPr>
                  <p:cNvPicPr/>
                  <p:nvPr/>
                </p:nvPicPr>
                <p:blipFill>
                  <a:blip r:embed="rId74"/>
                  <a:stretch>
                    <a:fillRect/>
                  </a:stretch>
                </p:blipFill>
                <p:spPr>
                  <a:xfrm>
                    <a:off x="8373330" y="1661490"/>
                    <a:ext cx="266400" cy="327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5">
                <p14:nvContentPartPr>
                  <p14:cNvPr id="53269" name="Ink 53268">
                    <a:extLst>
                      <a:ext uri="{FF2B5EF4-FFF2-40B4-BE49-F238E27FC236}">
                        <a16:creationId xmlns:a16="http://schemas.microsoft.com/office/drawing/2014/main" id="{28402766-1475-4AC6-868D-3BBA86A3F76B}"/>
                      </a:ext>
                    </a:extLst>
                  </p14:cNvPr>
                  <p14:cNvContentPartPr/>
                  <p14:nvPr/>
                </p14:nvContentPartPr>
                <p14:xfrm>
                  <a:off x="8628930" y="1808010"/>
                  <a:ext cx="162720" cy="182160"/>
                </p14:xfrm>
              </p:contentPart>
            </mc:Choice>
            <mc:Fallback xmlns="">
              <p:pic>
                <p:nvPicPr>
                  <p:cNvPr id="53269" name="Ink 53268">
                    <a:extLst>
                      <a:ext uri="{FF2B5EF4-FFF2-40B4-BE49-F238E27FC236}">
                        <a16:creationId xmlns:a16="http://schemas.microsoft.com/office/drawing/2014/main" id="{28402766-1475-4AC6-868D-3BBA86A3F76B}"/>
                      </a:ext>
                    </a:extLst>
                  </p:cNvPr>
                  <p:cNvPicPr/>
                  <p:nvPr/>
                </p:nvPicPr>
                <p:blipFill>
                  <a:blip r:embed="rId76"/>
                  <a:stretch>
                    <a:fillRect/>
                  </a:stretch>
                </p:blipFill>
                <p:spPr>
                  <a:xfrm>
                    <a:off x="8619930" y="1799010"/>
                    <a:ext cx="180360" cy="19980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272" name="TextBox 53271">
                <a:extLst>
                  <a:ext uri="{FF2B5EF4-FFF2-40B4-BE49-F238E27FC236}">
                    <a16:creationId xmlns:a16="http://schemas.microsoft.com/office/drawing/2014/main" id="{ED52658C-3915-3B39-89C8-C23567882CDD}"/>
                  </a:ext>
                </a:extLst>
              </p:cNvPr>
              <p:cNvSpPr txBox="1"/>
              <p:nvPr/>
            </p:nvSpPr>
            <p:spPr>
              <a:xfrm>
                <a:off x="573404" y="4627364"/>
                <a:ext cx="822769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½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𝑚𝑔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½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𝑚𝑔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53272" name="TextBox 53271">
                <a:extLst>
                  <a:ext uri="{FF2B5EF4-FFF2-40B4-BE49-F238E27FC236}">
                    <a16:creationId xmlns:a16="http://schemas.microsoft.com/office/drawing/2014/main" id="{ED52658C-3915-3B39-89C8-C23567882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04" y="4627364"/>
                <a:ext cx="8227696" cy="707886"/>
              </a:xfrm>
              <a:prstGeom prst="rect">
                <a:avLst/>
              </a:prstGeom>
              <a:blipFill>
                <a:blip r:embed="rId77"/>
                <a:stretch>
                  <a:fillRect t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3427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5327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12329</TotalTime>
  <Words>592</Words>
  <Application>Microsoft Office PowerPoint</Application>
  <PresentationFormat>On-screen Show (4:3)</PresentationFormat>
  <Paragraphs>101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Cambria Math</vt:lpstr>
      <vt:lpstr>Times New Roman</vt:lpstr>
      <vt:lpstr>Office Theme</vt:lpstr>
      <vt:lpstr>Lecture 14:  Fluid Dynamics</vt:lpstr>
      <vt:lpstr>Ideal Fluid</vt:lpstr>
      <vt:lpstr>Laminar to turbulent transition</vt:lpstr>
      <vt:lpstr>Continuity</vt:lpstr>
      <vt:lpstr>Bernoulli’s Principle</vt:lpstr>
      <vt:lpstr>Airplane wing</vt:lpstr>
      <vt:lpstr>High wind lifts roof off house</vt:lpstr>
      <vt:lpstr>Applications for Bernoulli’s Principle</vt:lpstr>
      <vt:lpstr>Bernoulli’s Equation</vt:lpstr>
      <vt:lpstr>Example: Water Tank with Hole</vt:lpstr>
      <vt:lpstr>Viscous fluids</vt:lpstr>
      <vt:lpstr>Viscosity </vt:lpstr>
      <vt:lpstr>Poiseuille’s Equation</vt:lpstr>
      <vt:lpstr>Applications of Poiseuille’s Equation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22</dc:title>
  <dc:creator>Agnes</dc:creator>
  <cp:lastModifiedBy>Vojta, Agnes</cp:lastModifiedBy>
  <cp:revision>232</cp:revision>
  <cp:lastPrinted>2016-11-19T14:36:42Z</cp:lastPrinted>
  <dcterms:created xsi:type="dcterms:W3CDTF">2014-04-11T05:21:24Z</dcterms:created>
  <dcterms:modified xsi:type="dcterms:W3CDTF">2025-09-09T18:32:25Z</dcterms:modified>
</cp:coreProperties>
</file>