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4.xml" ContentType="application/vnd.openxmlformats-officedocument.presentationml.tags+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tags/tag5.xml" ContentType="application/vnd.openxmlformats-officedocument.presentationml.tags+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tags/tag6.xml" ContentType="application/vnd.openxmlformats-officedocument.presentationml.tags+xml"/>
  <Override PartName="/ppt/notesSlides/notesSlide15.xml" ContentType="application/vnd.openxmlformats-officedocument.presentationml.notesSlide+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5" r:id="rId2"/>
    <p:sldId id="284" r:id="rId3"/>
    <p:sldId id="258" r:id="rId4"/>
    <p:sldId id="266" r:id="rId5"/>
    <p:sldId id="269" r:id="rId6"/>
    <p:sldId id="270" r:id="rId7"/>
    <p:sldId id="271" r:id="rId8"/>
    <p:sldId id="272" r:id="rId9"/>
    <p:sldId id="285" r:id="rId10"/>
    <p:sldId id="283" r:id="rId11"/>
    <p:sldId id="268" r:id="rId12"/>
    <p:sldId id="274" r:id="rId13"/>
    <p:sldId id="276" r:id="rId14"/>
    <p:sldId id="278" r:id="rId15"/>
    <p:sldId id="281" r:id="rId16"/>
    <p:sldId id="286" r:id="rId17"/>
    <p:sldId id="287" r:id="rId18"/>
    <p:sldId id="288" r:id="rId19"/>
    <p:sldId id="289" r:id="rId20"/>
    <p:sldId id="291" r:id="rId21"/>
    <p:sldId id="292" r:id="rId22"/>
    <p:sldId id="29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64" autoAdjust="0"/>
    <p:restoredTop sz="94689" autoAdjust="0"/>
  </p:normalViewPr>
  <p:slideViewPr>
    <p:cSldViewPr snapToGrid="0">
      <p:cViewPr varScale="1">
        <p:scale>
          <a:sx n="70" d="100"/>
          <a:sy n="70" d="100"/>
        </p:scale>
        <p:origin x="1041"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08"/>
    </inkml:context>
    <inkml:brush xml:id="br0">
      <inkml:brushProperty name="width" value="0.04667" units="cm"/>
      <inkml:brushProperty name="height" value="0.04667" units="cm"/>
      <inkml:brushProperty name="fitToCurve" value="1"/>
    </inkml:brush>
  </inkml:definitions>
  <inkml:trace contextRef="#ctx0" brushRef="#br0">-7 14 134,'0'0'96,"8"-16"-5,-8 16-9,0 0-18,0 0-10,0 0-13,0 11-8,0-11-8,0 0-3,0 0-2,-2 20-3,2-20-2,0 0 0,0 0-1,0 23-8,0-23 5,0 15-5,0-15 3,0 19-5,0-19 4,2 19-7,-2-19 3,6 25 1,-6-25-2,11 26 1,-11-26 0,14 28-1,-14-28-1,16 28 1,-16-28-1,19 29 1,-10-14-1,6 4 1,-6-1 0,7 2 0,-3 5-1,2 1 1,-3 0-2,4 3 2,-3-3-2,5 0 1,-6 2-2,3 1 3,-2-4-4,4 3 3,-4-3-3,4 3 3,-3 0-2,2 5 1,-1-6-2,1 5 2,-1 0 2,2 2-7,1 2 7,-4-3-7,3 2 6,-2 0-5,1-3 5,-2 0-5,3-2 2,-3 0 3,4 0-3,-4 3 2,2 5-2,2 0 3,-2 3-3,5 3 3,-5 1-3,6 4 3,-7-5-3,4 1 3,2-7-3,-1 3 2,-3-3 1,2-4-1,1 2 1,1 0-5,1 1 5,2-3-5,1 1 5,-5 2-5,6 1 3,-2 0-3,0-6 1,1 4 5,-1-1-4,0-2 3,-4 2-3,5 1 3,-7 1-3,2-3 3,-3 4-3,0-1 2,2 0-2,-4-2 2,3-1-2,-1 2 2,3-6-2,-2 3 2,0-2-2,0-1 2,1 3 2,-1 4-7,-4-4 7,4-3-7,-3 6 8,1-4-8,2 2 8,-5 1-7,5-7 3,-3 5 3,1 0-4,3 0 4,-7 1-3,3-3 3,1 7-3,-3 0 2,1-3-2,2 0 3,-6-3-4,4 3 3,0-4-2,-1 3 2,3-8-2,-2 2 2,0 0-2,3 2 2,0-2-2,0 3 3,0-2 1,6 0-7,-8 2 7,2-2-7,1-1 7,-1 2-7,3-3 7,-2 4-7,1-5 3,-4 4 2,7 2-2,-2 0 2,0 7-3,1-1 3,-1 1-3,-2-2 3,1 1-3,-1-3 3,0-2-3,-2 3 3,1-3-3,1 0 3,-4-2-3,2 0 3,0 3-3,0-4 2,-3 0-2,0-3 2,4 4 3,-5-6-8,0 5 7,0-2-7,0-2 7,2 3-6,-2-2 5,0-1-5,0 2 1,2-3 4,-1 1-3,1 0 2,-2-1-2,4-3 2,-8 3-1,4 1 1,-1-3-2,1 3 2,-4 0-1,4 2 1,0 0-1,0-2 2,0 6-3,1-4 3,0 0-2,-1-3 1,1 1-2,-3-2 3,2 1-3,-2 0 2,2-5-1,4 6 1,-5-1-2,2-6 3,3 6 1,-2-4-2,0 3 2,1 0-7,-2 2 7,-2-8-8,3 8 8,-2-2-7,0-3 3,0 3-4,4 1 4,-3-5 3,1 4-3,0-3 2,2-1-1,-6 2 1,3-6-1,-3 0 1,1 2-1,0-4 1,-3 6-1,2-2 1,2 2-1,-3 4 1,2-2-2,-3 0 3,3 0-3,-3-3 2,1-2-1,-2 1 1,-7-18-1,14 25 1,-14-25-2,13 20 2,-13-20-1,15 24 1,-15-24-2,13 19 2,-13-19-2,14 25 2,-14-25-2,13 20 2,-13-20-2,0 0 2,14 18-1,-14-18 1,0 0-1,12 15 1,-12-15-1,0 0 0,11 17 0,-11-17 1,0 0-2,0 0 1,0 0 1,0 0-2,0 0-3,0 0-28,0 0-120,0-12-10,-12-8-11,-6 3-15</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54"/>
    </inkml:context>
    <inkml:brush xml:id="br0">
      <inkml:brushProperty name="width" value="0.06667" units="cm"/>
      <inkml:brushProperty name="height" value="0.06667" units="cm"/>
      <inkml:brushProperty name="fitToCurve" value="1"/>
    </inkml:brush>
  </inkml:definitions>
  <inkml:trace contextRef="#ctx0" brushRef="#br0">-15867 6452 108,'0'-12'137,"0"12"-18,13-2-28,-13 2-14,0 0-15,0 0-10,0 0-12,0 0-4,0 26-9,0-26-3,-4 26-8,4-26-5,-2 22-2,2-22-4,0 0 0,0 0-1,14 0 1,-14 0 2,12-16 3,-12-2 2,0 18 0,0-26 1,0 26-1,0 0 2,-12-9-1,-4 9-3,16 0-2,-24 9-2,24-9-2,-20 22-3,20-22-17,0 0-148,0 0-3,0 0-18,9 0-8,4-12-13</inkml:trace>
  <inkml:trace contextRef="#ctx0" brushRef="#br0" timeOffset="1">-14799 5334 81,'0'0'123,"0"0"-18,0 0-20,0 0-3,0 0-19,0 0-9,0 0-10,0 6-3,0-6-4,-2 32-4,2-32-1,-2 44-11,-2-17 2,4 11-9,0-4 4,4 10-8,-2-4 6,6 9-8,-4-10 0,4 10 1,-2-9-4,1 5 2,-3-2-5,1-5 3,-3-2-4,2-5 3,-3-5-3,-1-4 2,0-22-1,0 23 0,0-23 1,0 0-1,0 0 1,0 0-2,0 0 1,0 0-1,-1-17 1,1 1-2,0-6 1,0 0-2,0-3 3,2 1-3,4-8 2,1 2-2,-1-1 2,5 2-2,2-1 3,-5-1-3,8-1 3,1 0-3,2 5 3,0-2-3,1 3 3,-1-3-3,4 3-3,-1 5 7,-1-3-7,-1 0 7,0 9-8,0-3 8,-3 5-8,-1 7 8,-16 6-3,26-13 0,-26 13 1,19 0 0,-19 0 0,15 19-2,-7-1 7,-2 0-6,2 3 6,-1 5-5,0-1 5,0 5-7,0-4 7,1-1-4,-4 3-1,1 1 2,0 3-2,0-1 2,-4-5-2,2 5 2,1 1-3,0-4 2,-2-5-1,4 1 0,-5-6-1,3 2 1,-4-20-2,5 26 2,-5-26 0,0 0 0,6 18 0,-6-18-1,0 0 1,0 0 1,0 0-1,0 0-1,0-18 1,0 18-1,2-30 0,-2 8 0,4-3 2,0-5-4,0-1 3,4-2-1,1 0 1,0-3-2,3 4 2,1-4-2,0 8 2,4-3-2,-3 7-2,2 5 2,2-1-2,-3 1 5,1 5-6,0 2 7,0 0-7,-16 12 6,24-12-2,-24 12 0,22 6 4,-22-6-7,15 22 8,-15-22-8,12 33 7,-9-17-6,2 7 5,-1-7-1,-1 0-3,1 3 1,1 0 0,-3-2 0,-1 3 0,1-1 1,-2 0-1,0 1 0,0 4 0,2-4 1,-2 2-1,2 0 1,1 2-1,2-4 0,2-1 0,3 0 2,2-1-2,0-2 1,0 0-1,2-2 1,-14-14-1,33 17 1,-13-16-1,0-1 1,6 0-1,-1-6 0,5-11 0,2 1-3,5 1-13,-20-3-151,16 2-7,-9-9-10,-4 6-16,-8-2-10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
    </inkml:context>
    <inkml:brush xml:id="br0">
      <inkml:brushProperty name="width" value="0.04667" units="cm"/>
      <inkml:brushProperty name="height" value="0.04667" units="cm"/>
      <inkml:brushProperty name="fitToCurve" value="1"/>
    </inkml:brush>
  </inkml:definitions>
  <inkml:trace contextRef="#ctx0" brushRef="#br0">-7 14 134,'0'0'96,"8"-16"-5,-8 16-9,0 0-18,0 0-10,0 0-13,0 11-8,0-11-8,0 0-3,0 0-2,-2 20-3,2-20-2,0 0 0,0 0-1,0 23-8,0-23 5,0 15-5,0-15 3,0 19-5,0-19 4,2 19-7,-2-19 3,6 25 1,-6-25-2,11 26 1,-11-26 0,14 28-1,-14-28-1,16 28 1,-16-28-1,19 29 1,-10-14-1,6 4 1,-6-1 0,7 2 0,-3 5-1,2 1 1,-3 0-2,4 3 2,-3-3-2,5 0 1,-6 2-2,3 1 3,-2-4-4,4 3 3,-4-3-3,4 3 3,-3 0-2,2 5 1,-1-6-2,1 5 2,-1 0 2,2 2-7,1 2 7,-4-3-7,3 2 6,-2 0-5,1-3 5,-2 0-5,3-2 2,-3 0 3,4 0-3,-4 3 2,2 5-2,2 0 3,-2 3-3,5 3 3,-5 1-3,6 4 3,-7-5-3,4 1 3,2-7-3,-1 3 2,-3-3 1,2-4-1,1 2 1,1 0-5,1 1 5,2-3-5,1 1 5,-5 2-5,6 1 3,-2 0-3,0-6 1,1 4 5,-1-1-4,0-2 3,-4 2-3,5 1 3,-7 1-3,2-3 3,-3 4-3,0-1 2,2 0-2,-4-2 2,3-1-2,-1 2 2,3-6-2,-2 3 2,0-2-2,0-1 2,1 3 2,-1 4-7,-4-4 7,4-3-7,-3 6 8,1-4-8,2 2 8,-5 1-7,5-7 3,-3 5 3,1 0-4,3 0 4,-7 1-3,3-3 3,1 7-3,-3 0 2,1-3-2,2 0 3,-6-3-4,4 3 3,0-4-2,-1 3 2,3-8-2,-2 2 2,0 0-2,3 2 2,0-2-2,0 3 3,0-2 1,6 0-7,-8 2 7,2-2-7,1-1 7,-1 2-7,3-3 7,-2 4-7,1-5 3,-4 4 2,7 2-2,-2 0 2,0 7-3,1-1 3,-1 1-3,-2-2 3,1 1-3,-1-3 3,0-2-3,-2 3 3,1-3-3,1 0 3,-4-2-3,2 0 3,0 3-3,0-4 2,-3 0-2,0-3 2,4 4 3,-5-6-8,0 5 7,0-2-7,0-2 7,2 3-6,-2-2 5,0-1-5,0 2 1,2-3 4,-1 1-3,1 0 2,-2-1-2,4-3 2,-8 3-1,4 1 1,-1-3-2,1 3 2,-4 0-1,4 2 1,0 0-1,0-2 2,0 6-3,1-4 3,0 0-2,-1-3 1,1 1-2,-3-2 3,2 1-3,-2 0 2,2-5-1,4 6 1,-5-1-2,2-6 3,3 6 1,-2-4-2,0 3 2,1 0-7,-2 2 7,-2-8-8,3 8 8,-2-2-7,0-3 3,0 3-4,4 1 4,-3-5 3,1 4-3,0-3 2,2-1-1,-6 2 1,3-6-1,-3 0 1,1 2-1,0-4 1,-3 6-1,2-2 1,2 2-1,-3 4 1,2-2-2,-3 0 3,3 0-3,-3-3 2,1-2-1,-2 1 1,-7-18-1,14 25 1,-14-25-2,13 20 2,-13-20-1,15 24 1,-15-24-2,13 19 2,-13-19-2,14 25 2,-14-25-2,13 20 2,-13-20-2,0 0 2,14 18-1,-14-18 1,0 0-1,12 15 1,-12-15-1,0 0 0,11 17 0,-11-17 1,0 0-2,0 0 1,0 0 1,0 0-2,0 0-3,0 0-28,0 0-120,0-12-10,-12-8-11,-6 3-15</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01"/>
    </inkml:context>
    <inkml:brush xml:id="br0">
      <inkml:brushProperty name="width" value="0.06667" units="cm"/>
      <inkml:brushProperty name="height" value="0.06667" units="cm"/>
      <inkml:brushProperty name="fitToCurve" value="1"/>
    </inkml:brush>
  </inkml:definitions>
  <inkml:trace contextRef="#ctx0" brushRef="#br0">741-1184 163,'0'0'140,"0"0"-53,0 0-10,0 0-6,7 15-20,-7-15-8,1 26-5,-1-26-1,0 45-11,-5-27 4,5 19-10,-3-15 0,3 14-4,-5-10-2,5 8-4,-2-3-2,2 5 0,0 0-2,0 0 1,0-2-4,0 4 3,0 0-3,0-1 2,0-11-3,0 5 2,0-11-3,2-1 1,-2-19-1,5 21 2,-5-21-3,0 0 1,0 0-1,0 0-1,0 0-3,0 0-6,0 0-13,-7-8-49,7 8-86,0 0-9,-10-25-11,8 11-10</inkml:trace>
  <inkml:trace contextRef="#ctx0" brushRef="#br0" timeOffset="1">631-1137 0,'0'0'121,"0"-24"2,0 24-55,6-24 1,-4 6-11,14 10 0,-15-10-14,17 13 0,-13-13-9,14 17 3,-14-17-5,16 17-6,-4-15-6,7 10-6,-4-4-1,10 10-4,-6-6 0,5 6-3,-1 0-1,-4 10-1,0 0-1,2 4 1,-6-1-1,3 0 1,-4-3-1,5 5 0,-9-6-1,4 4 1,-3 0-2,-1-3 2,-15-10-1,21 25 1,-21-25 4,13 24-3,-13-7 3,2 0-6,-2 0 7,0 2-9,-2-1 8,-2 2-8,-5-5 2,4 2-3,5-17 3,-19 28 0,19-28-1,-24 25 0,6-13 0,5-1 0,-6 1-1,-3 0 2,1 0-2,2-3 2,-4 3-2,3-3 1,1 0 0,-3 1 1,6-4-2,16-6 1,-27 9-1,27-9 1,-20 6-1,20-6-1,0 0-1,-18 0-12,22 16-70,-4-16-76,0 0-10,0 0-11,0 0-13</inkml:trace>
  <inkml:trace contextRef="#ctx0" brushRef="#br0" timeOffset="2">91-279 18,'0'0'110,"0"-18"-35,0 18-9,0-19-4,0 19-5,0 0-10,0 0-1,-4-19-10,4 19 2,0 0-8,-18 7 1,0-7-6,18 0-4,-21 12-2,21-12-1,-19 19-1,14-1-2,5-18 3,-12 23-8,12-23 4,0 22-6,0-22 3,4 19-7,-4-19 0,20 0 0,-20 0-6,24-19 5,-15 4-5,1-4 5,-4-4-4,0 4 4,-6 1 3,0 2-2,-10 0 3,10 16-2,-25-13 0,10 13 0,-4 0-1,19 0 1,-30 25-3,17-9-1,4 0 0,6 3 1,3-19-1,1 25 1,-1-25 1,24 16-2,-8-16 2,5 0-1,-6-5 1,2-6-1,-17 11 1,24-25-1,-18 10 1,-6 15-1,-6-24 2,6 24-1,-25-12 0,6 12-1,-2 0 0,1 13 0,2-1-2,3 1 1,15-13-2,-18 23-1,18-23-10,0 0-62,13-4-81,7-9-13,6-3-8,2 0-19</inkml:trace>
  <inkml:trace contextRef="#ctx0" brushRef="#br0" timeOffset="3">-14-259 0,'0'0'13,"0"0"7,-12 19 5,12-19 5,0 17 3,0-17 6,0 26 5,-4-6 2,3-2-4,1 8-2,-5-1-2,5 7-6,-3-3-3,3 5-5,-3-4-7,3 3-4,0-5-9,0-5-17,4-5-97,4 13-8,-8-31-6,0 28 0</inkml:trace>
  <inkml:trace contextRef="#ctx0" brushRef="#br0" timeOffset="4">-50 685 166,'8'17'98,"-8"-17"-11,0 0-12,4 29-15,-4-29-12,0 28-15,0-28-4,-4 32-10,2-16-7,2 5-6,0-1-2,0 2-3,0 0-2,0-1-2,0 7-16,-4-11-34,4-1-78,0 16-7,-3-8-7,3 14 0</inkml:trace>
  <inkml:trace contextRef="#ctx0" brushRef="#br0" timeOffset="9">7 1461 139,'0'20'105,"0"-5"-14,0 0-14,0 11-15,0-26-14,0 43-11,-5-25-5,5 17-12,-4-9-5,4 7-5,-4-6-7,4 5-16,0 6-56,0-2-59,-2-11-13,2 15-2,-10-9-2</inkml:trace>
  <inkml:trace contextRef="#ctx0" brushRef="#br0" timeOffset="10">26 2478 138,'0'0'131,"0"29"-45,0-3-18,0-4-22,0 8-15,0-6-7,0 3-11,0 5-6,0-2-7,-2 1-10,-3-10-42,-3-2-70,8 18-6,-7-24-5</inkml:trace>
  <inkml:trace contextRef="#ctx0" brushRef="#br0" timeOffset="11">38 3293 185,'0'0'142,"-7"32"-37,7-4-34,-7-12-11,7 21-22,-5-17-8,5 17-12,-5-11-3,5 8-9,-2 4-13,-3-10-20,5 17-53,0 1-54,-5-11-11,5 10-4</inkml:trace>
  <inkml:trace contextRef="#ctx0" brushRef="#br0" timeOffset="12">-51 4279 169,'0'38'134,"-10"-15"-26,4-5-42,6 16-8,-3-7-18,3 16-8,-9-5-7,7 11-8,-8-2-4,7 7-1,-8-2-8,5 2 2,-2 0-12,2-4-4,6 8-39,-4-5-73,-4-13-21,8 8-6,-6-18-3</inkml:trace>
  <inkml:trace contextRef="#ctx0" brushRef="#br0" timeOffset="13">-162 5437 110,'0'0'125,"2"29"-24,2-3-25,-4-8-20,0 20-15,0-7-10,0 8-5,-4-2-12,2 2 1,-4-6-16,-1-3-50,-9-11-74,16 13-14,-17-27-1</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15"/>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384 0 154,'0'0'105,"0"0"-17,-9 26-16,9-26-11,-4 25-11,4-25-10,-1 38-8,-5-20-4,6 15-6,-3-9-4,3 15 2,-4-8-2,4 19 1,-5-12-4,5 16 1,-2-8-4,2 6 2,0-2 0,0 7-7,-1-6 4,1 4-5,-2-7 4,2 6-4,-5 3 3,5-1-6,-4-6 0,4 2 3,0 2-6,0 2 4,0 0-4,0 1 3,0-1-4,-1 3 5,1 1 1,-4 5-4,0-9 4,2 2-4,-1-8 4,3 6-3,-5-5 2,5 0-3,-2-2-1,2 3 4,0-1-5,-2 3 4,0-1-4,0 3 3,-2-2-3,2 0 3,-3-3-4,3-1 3,-3 0 2,4-4-3,1-1 4,0-1-5,-4 1 5,4-1-4,0-2 4,0 1-5,0-2 1,0 0 2,0 5-3,0-4 2,0 0-3,0 1 4,0 2-3,0-3 1,0-4-1,0-5 2,0-1-1,0-3 1,0-8-2,0 3 2,0-6-1,0-18 2,4 27-2,-4-27 0,0 19 0,0-19 1,0 0-1,0 17 1,0-17-1,0 0 0,0 0 0,0 0 1,0 0-1,0 0 1,-12-19 0,12 19-1,-8-31 1,2 12-1,0-3 1,-2 2-2,-2-5 2,2 1-1,-3 1 1,-1-1-2,-1 4 3,0-5-3,-2-1 1,0 4 0,0-6 1,-3 3-2,0-4 2,3 2-2,-3-2 2,0 3-2,4 0 2,1 4-2,3 3 2,1 3-2,9 16 1,-7-25-1,7 25 1,0-16 1,0 16-1,0 0 0,4-17 1,-4 17 1,0 0 0,0 0 0,0 0 2,21 0-1,-21 0 2,0 0 0,0 0 0,0 0 2,8 12-2,-8-12 2,7 16-3,-7-16 1,8 22-1,-8-22 0,9 24-1,-9-24 0,8 28-1,-2-11 0,-1 2-1,0-6 1,3 7-1,-3 1 1,1 0-1,2 5 1,-1-1-2,1 0 1,2 1 0,1 2 1,-1 2-2,2-5 1,-1-1-1,0 2 0,-1 0 1,-1-5 0,0 0-1,-2-1 0,-2 1 0,1-2 0,0 1 0,-4-4-2,4 2 4,-5-3-5,4 2 6,-5-17-5,6 26 4,-6-26-5,3 21 6,-3-21-3,5 17 0,-5-17 0,0 0-1,0 0 2,0 0-1,0 0 0,0 0 1,0 0-2,0 0-1,0 0 2,16-12-2,-16 12 5,9-26-4,-2 12 3,3-4-4,-1 0 5,1-6-3,8-1 3,-1 0-2,3-3-2,3-4 1,2-3 0,1-3 1,4-3-2,1 7 4,-3-1-3,2-1 0,-2 3 0,-1 2 0,0 2 0,-5 8 0,-2 4 0,-4 4 0,-16 13 0,19-18 0,-19 18 0,0 0 0,0 0 0,0 0 0,0 0 0,0 0-18,0 0-149,0 0-11,-11-23-5,11 23-21,-12-26-6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16"/>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-9 32 456,'0'0'170,"0"-36"-7,0 36-105,0 0-22,0 0-13,0 0-16,0 0-13,15 0-41,-15 0-113,0 0-4,4 17-15,-4-17-11</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17"/>
    </inkml:context>
    <inkml:brush xml:id="br0">
      <inkml:brushProperty name="width" value="0.06667" units="cm"/>
      <inkml:brushProperty name="height" value="0.06667" units="cm"/>
      <inkml:brushProperty name="color" value="#ED1C24"/>
      <inkml:brushProperty name="fitToCurve" value="1"/>
    </inkml:brush>
    <inkml:brush xml:id="br1">
      <inkml:brushProperty name="width" value="0.06667" units="cm"/>
      <inkml:brushProperty name="height" value="0.06667" units="cm"/>
      <inkml:brushProperty name="fitToCurve" value="1"/>
    </inkml:brush>
  </inkml:definitions>
  <inkml:trace contextRef="#ctx0" brushRef="#br0">-18242 7422 144,'0'0'138,"0"0"-25,0 0-21,0 0-11,-1-18-25,1 18-6,0 0-6,0 0-6,0 0-5,1 18-7,-1-18-6,-1 29-3,-6-8 0,2 5-11,-2 6 5,-1 5-7,-3 1 5,6 4-7,-3-2 7,1 4-7,-1-6 0,5 0 4,-2-7-5,3 1 3,-3-7-3,1 1 1,1-7-1,-1 0 1,4-19-1,-7 26 0,7-26-1,-2 17 0,2-17 0,0 0-3,0 0-4,0 0-8,-3 13-45,3-13-102,-5-12-6,5 12-12,-2-32-12</inkml:trace>
  <inkml:trace contextRef="#ctx0" brushRef="#br0" timeOffset="1">-18220 7659 347,'0'0'168,"0"0"-3,4 23-90,-4-23-15,17 0-17,-17 0-16,25-9-9,-9 2-4,8 3-4,-2-4-3,3 4-1,3-3-1,-2 7-1,-2-8 0,2 4 0,-1 4-2,-1 0 0,-4-3-3,-1-2-5,3 5-14,-22 0-98,22-8-53,-22 8-2,27 0-18,-27 0-3</inkml:trace>
  <inkml:trace contextRef="#ctx0" brushRef="#br0" timeOffset="2">-17388 7825 350,'0'0'162,"5"-17"-11,-10-4-92,5 21-11,0-18-15,0 18-11,0 0-3,0 0-2,-21-16-4,21 16-2,-24 0-3,24 0-2,-31 3-3,14 4 0,-3 3-1,0-1 0,1 3 0,-2 5-1,2-3 0,0 0-1,0 5 2,4-2 0,-2-3-1,4-1 0,13-13 0,-25 29 0,16-14 0,1 2 1,-2-4-2,6 7 1,-1-2-1,-1-2 2,1 4-3,2-2 2,-1-2-1,3 4 1,-2-6-1,1 4 1,2-5-1,0 3 2,0-16 0,0 27 1,0-27-1,10 28 1,-10-28 0,14 24 0,-14-24-1,17 23 0,-17-23-1,19 16 0,-19-16-1,21 12 1,-21-12-1,24 5 1,-24-5-1,27 3 0,-27-3 1,29 0-1,-29 0 1,29 0-1,-29 0 0,26-4 0,-26 4 1,23-9-2,-23 9 2,19-11 0,-19 11-1,21-12 0,-21 12 1,17-18-1,-17 18 1,20-25-1,-20 25 1,22-22-1,-22 22 1,19-29 0,-19 29 0,15-25-1,-15 25 1,13-26-1,-8 8 0,-5 18 0,12-26 1,-12 26-2,14-26 2,-14 26-1,12-24 1,-12 24-1,0 0 1,10-19-1,-10 19 1,0 0-1,0 0 1,0 0 0,0 0-1,0 0 0,-11-6 1,11 6-1,0 0 0,-21 6 0,21-6 0,-21 14 1,21-14-1,-21 12 1,21-12 0,-25 9 0,25-9 1,-23 8 1,23-8 1,-21 1-1,21-1 1,-23 0-1,23 0 0,-20 0-1,20 0 0,-18 0 0,18 0-1,0 0-1,-16-6 0,16 6-1,0 0-5,0 0-14,0 0-147,0 0-7,11-12-10,-11 12-16,0 0-8</inkml:trace>
  <inkml:trace contextRef="#ctx0" brushRef="#br0" timeOffset="3">-18288 7303 331,'0'0'162,"0"0"-2,-16-16-88,26 24-17,-10-8-13,0 0-14,15 0-7,3 0-3,0-4-4,6 4-3,2-4-3,9 1-1,1-3-1,6 3-2,5-4 0,4 3-1,3-3 0,-3 2-1,-2-1 0,-1 3-1,-8 0 0,-5 0 0,-9-1-1,-6 4 1,-20 0-3,18 0-4,-18 0-12,0 0-76,0 0-69,-16 13-11,16-13-9,-26 19-15</inkml:trace>
  <inkml:trace contextRef="#ctx0" brushRef="#br1" timeOffset="4">-19108 3637 137,'0'0'139,"0"0"0,0 0-58,0 0-21,0 0-10,-28-7-7,28 7-5,-22 0-4,22 0-6,-26 7-1,26-7-2,-26 12-6,26-12-2,-31 20-2,31-20-3,-28 21-1,16-5-2,-4-3-4,1 4 0,0-1-2,-1 3 2,0 4-2,-1-1 2,0-4-2,5 6 2,-3-2-2,4 2 2,-1-6-2,4 1 1,-3 0-1,3 1 0,1-3-2,2 8-1,-2-8 7,2 6-7,-1-4 7,5 4-7,-3 4 6,4-5-6,0 0 7,0 3-5,7-1-2,2 0 2,1-1-2,2 1 2,4-4-2,-4 4 1,2-1-1,-1-4 1,3-4-1,-1-3 1,3-2-1,-1 0 0,2-7 0,0 0 1,1 0-1,2-3-1,-1 0 2,2 0-1,2-6 1,-4-3-1,3 0 1,4-3-1,-2-6 1,-1 5-1,0-4 1,0 1-2,-1 0 1,-3-4-1,1 4 2,-2-2-2,-2-5 2,6 5-2,-5-6 2,-1 3-1,0-3-4,-4-2 5,-1-1-4,-2 4 4,1-3-5,-5-1 6,-6 4-6,3-2 6,-3-2-1,1 0-1,-2 0 1,0 0-2,0 5 2,-3-6-1,-2 7 1,-2 3-1,-5-2 1,1 2-1,3 1 1,-5 1-1,-3-2 1,16 18-2,-26-26 2,9 10-1,3 6 1,-4-1-2,4 3 2,-4 4-1,0 4 0,1 0 0,-1 0 0,2 0 1,0 4-2,1 3 1,-1 0 0,-2 5-1,4 4-1,-2-6-6,7 21-27,-15-13-128,16 5-3,-8-4-15,9 3-11,7-22-9</inkml:trace>
  <inkml:trace contextRef="#ctx0" brushRef="#br1" timeOffset="5">-19263 4060 302,'0'0'157,"0"0"-7,-6-12-94,17 12-11,-11-12-16,17 12-1,-17 0-11,14-8 1,-14 8-7,18-6 3,-18 6 0,24-4-3,-24 4-3,32-6-2,-12 3-1,5-1-1,-1 0-2,1 0 0,3 0-1,-3 1-1,-4 2 1,-2-3-1,-1 4 0,-2 0 0,-16 0 1,27-5-1,-27 5 0,24-8 0,-24 8 0,23-12-6,-23 12-22,0 0-129,0 0 4,0 0-23,0 0-4</inkml:trace>
  <inkml:trace contextRef="#ctx0" brushRef="#br1" timeOffset="6">-19724 3277 133,'0'0'131,"0"0"-21,0 0-17,0 0-16,0 0-11,-16 0-10,16 0-14,0 0-2,0 0-5,0 0-5,0 0-6,0 0-4,0 0-3,0 0-3,10 8-2,-10-8-2,0 0-1,19 11-2,-19-11 0,27 8-3,-8-5 0,3-2 0,2-1-1,1 0-1,-1 0 0,2 0-1,-2-1 0,-2-2 0,1 1 1,-3-4-1,2 6 0,-1-4 0,2 1-1,1-3 0,-3 1 0,3-3 0,-1 3 0,2-3 0,-6 3-1,0-2 2,0 2-1,-1-2 0,-5 6 1,-13 1-1,30-7 0,-30 7-6,26-11 8,-26 11-7,30-13 8,-15 4-9,3 3 8,-2-2-8,-2 0 9,-14 8-3,25-14 0,-25 14 1,23-12-1,-23 12 0,21-12 0,-21 12 0,24-13 0,-24 13 1,26-12-1,-26 12 0,24-12 0,-24 12 0,19-8 0,-19 8 1,24-14-2,-24 14 2,29-17-2,-10 5 2,0-1-2,-2 0 2,2 3-2,-1 1 2,-4-3-2,-14 12 3,26-22-3,-26 22 2,23-18-2,-23 18 2,22-22-2,-22 22 2,24-26-1,-24 26-1,28-26 1,-28 26 1,24-21-2,-24 21 2,19-16-1,-19 16 1,0 0-1,15-23 0,-15 23-1,0 0 1,16-21 0,-16 21 1,0 0-2,13-19 1,-13 19 0,0 0 0,0 0 0,18-19 1,-18 19-1,0 0 0,0 0 0,0 0 1,0 0-2,0 0 2,0 0-1,0 0 0,0 0 0,0 0 0,-16 0 0,16 0 0,-19 7 1,19-7-2,-20 14 2,20-14-2,-29 13 2,29-13-1,-26 9 0,26-9 0,-26 7 1,26-7-1,-25 0 0,25 0 0,-25 0 0,25 0 1,-24 0-1,24 0 0,-28 0 0,28 0 1,-26 0-1,26 0 0,-27 0 0,27 0 0,-30 0 0,30 0 0,-26 0 1,26 0-2,-28 7 1,28-7 0,-20 6 0,20-6 0,0 0 0,-19 8-1,19-8 1,0 0 0,0 0 0,0 0-1,0 0 0,0 0 1,0 0 0,0 0 0,0 0-1,11 4 1,-11-4 0,22 0 0,-6 0 0,2-4 0,3 3 0,2-2 0,-3-1 1,3 3-1,-3-2-1,3 1 2,-1 0-1,0 1 0,-1-3-1,2-3 1,1 6 0,-5-4 0,3-1 1,-1 4-2,-2-2 1,-6-2 0,5 4 0,-18 2 1,20-5-2,-20 5 1,18-7 0,-18 7 1,0 0-1,17-8 0,-17 8-1,0 0 2,0 0-1,0 0 0,13-10 0,-13 10 0,0 0 0,0 0 0,0 0 1,0 0-1,0 0-1,-6 16 2,6-16-1,-14 22-1,5-5 1,2-2 0,-1 7 0,2-1-1,0 0 2,-3 3-2,6 2 2,-3-1-2,5 2 2,-6 2-3,3-4 3,-1 1-2,-1-4 2,4-1-2,-2-2 3,1-6-3,-2 6 2,5-19 0,-4 16 0,4-16 0,0 0-1,0 0 0,0 0 0,0 16-3,0-16-69,0 0-91,2-13-11,-2 13-3,2-15-26</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24"/>
    </inkml:context>
    <inkml:brush xml:id="br0">
      <inkml:brushProperty name="width" value="0.06667" units="cm"/>
      <inkml:brushProperty name="height" value="0.06667" units="cm"/>
      <inkml:brushProperty name="fitToCurve" value="1"/>
    </inkml:brush>
    <inkml:brush xml:id="br1">
      <inkml:brushProperty name="width" value="0.06667" units="cm"/>
      <inkml:brushProperty name="height" value="0.06667" units="cm"/>
      <inkml:brushProperty name="color" value="#ED1C24"/>
      <inkml:brushProperty name="fitToCurve" value="1"/>
    </inkml:brush>
  </inkml:definitions>
  <inkml:trace contextRef="#ctx0" brushRef="#br0">-15941 6209 251,'12'-12'136,"-12"12"-15,0 0-43,0 0-22,-2-20-14,2 20-10,0 0-5,0 0-3,-24-16-5,24 16-1,-28-2-3,28 2-4,-36 0-2,17 6-1,-4-3-1,4 10 0,-5-7-1,5 6 0,-1-2 0,1 3 0,0-4 1,3 3 0,-3-1-1,19-11-1,-28 20 0,28-20 0,-30 23-2,30-23 2,-24 28-2,13-12 0,-1-2-1,4 4 2,-4-3-2,4 4 3,-2-5-1,3 4 0,0 1-1,2-1-2,4-2 7,-3 0-8,4 2 7,0 1-7,4-5 5,1 3-7,-5-17 8,21 25-5,-21-25-1,29 25 1,-29-25-1,30 21 1,-14-9-1,2-5 0,-1 5 0,2-4 1,0 3-1,-2-4 0,2 4 0,0-3 0,0-2 0,1 0 0,3-2 0,-3-2 1,4-2-1,-2 0 0,0 0 1,-2 0 0,2-6-1,-3 0 0,-1 1 1,-18 5-2,26-14 1,-26 14 1,28-16 0,-28 16-2,23-22 2,-12 6 0,-11 16 0,19-30-1,-13 13-4,-2-3 7,-2 0-7,0 0 7,-2-3-7,0 5 7,-2-2-7,-4 0 6,0 2-1,-4 0-1,0 0 1,-2 4-1,12 14 0,-30-30 0,13 15 1,1 4-2,0-4 2,2 2-1,-4 0 0,0 4-1,2 0 1,-1 6 0,-1 0-1,0 3 1,-2 0-1,3 5 1,2 5 1,-2-4-1,17-6 0,-29 25-1,16-6 1,13-19 1,-23 29-2,15-9 1,1 1-1,3 1 2,4 0-2,0 0-1,4 0 7,3 0-7,6-2 6,3-3-7,3-1 8,2-3-7,1 0 7,5-3-5,-1-1 0,2-5 0,-1-4 0,3 0 1,-2-8-1,0-7 3,-3-3-7,-2-3 6,-3-6-5,-1-2 6,-7-3-6,-1 4 5,-8-3-5,-3 2 3,0 4 2,-8 1-2,-8 2 1,0 2-1,-6 7 0,0-1 0,-3 3 0,-3 6 0,2-2 0,-4 6 0,3-2 0,1 3 0,-1 0-1,3 0 1,4 4 0,0 5 0,6 1 0,-2-2 0,16-8-1,-23 32 2,16-13-2,0 1 2,6 5-2,1 0 2,0 3-3,4 1 0,6-1 6,3 0-6,6-5 7,3-2-8,-1-1 7,6-7-6,0-1 7,-3-8-4,2-4 0,-2 0-1,1-1-4,-7-12 4,2-2-4,0-4 6,-4-1-5,-2-5 5,-1 0-4,-3 0 4,-4-3 0,-5-2 1,-1 3-2,-3 1-1,-7 4 2,-7-3-3,-1 7 2,-2 3-1,-5 2 0,0 1 0,-1 4 0,1 3-1,1 5 0,-2 0 1,4 0 0,0 8 0,1 1-1,0 4 2,4 2-2,-1 2 2,3 2-2,3 3 2,0 0-2,2 0 1,4 3-1,3 6-1,3-2 7,0-2-7,7 3 6,5-4-6,3-5 6,4 3-7,4-7 7,1-5-3,3-2-2,4-10 1,0 0 0,0 0 1,0-6-5,-1-7 5,-1-7-4,-5 3 6,-3-6-6,-3 0 6,-5-1-6,-4-2 5,-5 0 0,0-3 0,-4 1 0,-5 2-3,-6 0 3,-3 1-3,-4 0 3,-3 1-2,-7 4 0,2 2-1,-6 7 2,1 2-2,1 3 1,-6 6 0,4 0 0,1 6 0,1 10-1,2 2 3,1 6-3,3 3 1,2 2 0,4-1 0,4 3-2,3-2 3,4-1 3,3 7-7,4-7 6,0-2-5,11-2 5,1 0-6,7-3 7,-1-8-7,6 3 3,1-8 0,2 0 0,3-3 0,1-4 0,1-1 1,2 0 0,-3-1-1,-3-6 1,-2-5-1,-1-1 2,-3-1-2,-3-2-2,-6-4 4,0 1-5,-6-1 6,-2-1-7,-5-1 6,0 0-5,-1-1 2,-11 5 3,0-2-3,-6 8 2,-1 0-1,0 6 0,-1-1 0,-2 7-1,3 0 1,1 7-1,0 5 1,18-12-1,-23 28 1,15-12-1,5 6 1,3-2-1,0 0-2,8 0 6,7-2-4,6 0 5,-3-10-7,2-7 3,5-1-2,-2 0 3,-2-8 2,-2-6-6,-2-3 5,-5-5-5,-7 4 6,-2-1-2,-3 2 1,0 17-1,-14-24-1,14 24 1,-26-4-1,8 4-1,18 0 1,-30 20 0,19-4 0,11-16-1,-14 30-2,14-30 1,0 32-1,0-32 3,13 18-3,-13-18 3,30 5 0,-16-5 0,2-7 3,2-3-2,-4-8 2,-1 2-2,-4-3 2,0 1-2,-9-2-1,0 2 1,0 1-1,0 17 1,-19-25-1,19 25 0,-24-3 0,24 3 0,-28 7 0,28-7-1,-22 26 1,10-8-1,7 4-1,2 0 1,3-1-1,0-5 0,7 0 0,-7-16 1,25 23-1,-11-21 1,5-2 4,2 0-3,-5-9 2,1-7 0,-1 0 1,-2-5-2,-6-2 2,-2-4 0,-6-1-3,0-2 0,0-1 0,-12-4 0,-2 10 0,-2-1 0,-3 5 0,0 5 0,0 6 0,0 2 0,0 6 0,1 2 0,1 0 0,2 10 0,-2 0 0,17-10 0,-26 33 0,16-9-3,1 1 3,2 1-1,3 2 1,3 0-2,1 4 3,0-4-2,8 0-1,3-1 6,5-7-5,0 3 4,3-8-5,4 3 6,2-9-6,-5 2 4,4-11-2,-1 0 0,-2 0-2,1-12-1,-1-3 5,-3-5-5,0-2 6,-8-3-5,0-1 5,-5 0-1,-5-5-2,0 3 0,-2 3 0,-11-4 0,-1 7 0,-2 1 0,-2 6 0,-4 4 0,2-2 0,0 7 0,1 0 0,-3 6 0,8 0 0,-4 3 0,0 5-5,13 22-55,5-30-114,-19 34 0,11-17-19,8-1-11,0-16-9</inkml:trace>
  <inkml:trace contextRef="#ctx0" brushRef="#br1" timeOffset="1">-15969 7904 209,'0'0'149,"0"0"-2,0 0-86,0 0-3,0 0-3,0 0-14,20 12-10,-20-12-1,0 0-3,0 0-7,28 27-4,-28-27-4,26 23-2,-8-15-3,5 2-1,3-4-1,6-3 0,3 0-3,3-3 1,5 0-1,0-5-1,1-6 0,1-2-1,-1-5 2,-2-3-2,0-3 1,-5 0-1,-6-4 2,-2 4-3,-7-2 3,-3 2-2,-7 3 2,-2 2-2,-6 3 2,0 1-3,-4 15 3,0-26-2,0 26-1,5-22-1,-5 22-2,12-25-9,3 25-42,-15 0-103,16-13-12,-16 13-8,0 0-13</inkml:trace>
  <inkml:trace contextRef="#ctx0" brushRef="#br1" timeOffset="2">-15482 8274 205,'-25'-16'157,"25"16"-2,0 0-78,-25-1-27,25 1 1,0 0-10,0 0-10,-31 1-4,31-1-6,-24 19-4,16-6-7,-11-1 5,7 7-10,-4-6 1,4 12-2,0-6 1,4 4-1,4-2 1,2 4 0,2 0-2,0 1 1,2-1-2,8 0 1,-2 4-1,4-8 0,5 3-3,-3-6 2,4-2-1,0 0 1,2-2-1,-1-6-1,3 0 1,0-4 0,1 1 1,2-5-1,-5 0 1,3-1-1,1-10 1,-2-5-1,2 0 1,-1-9-1,-3 1 1,-1-2-1,0-6 1,-3 1-2,-4-2 3,-1 0-3,-7 2 3,0 0 1,-4 1-7,0 4 7,-12 2-7,-2 5 8,-2-1-8,1 7 7,-2 1-7,-1 5 3,1 0 1,2 1-4,15 6-5,-28-11-25,28 11-120,0 0-16,-20 1-2,20-1-22</inkml:trace>
  <inkml:trace contextRef="#ctx0" brushRef="#br1" timeOffset="3">-15816 6666 30,'0'0'102,"0"0"-6,0 0-13,0 0-2,0 0-13,0 0-5,8 9-2,-8-9-23,0 0-3,0 16-6,6 1-4,-6-17-6,7 31-3,-4-16-6,5 10 1,-3-9-4,4 6 0,1-3-3,2 0 3,-3-2-3,7 2 2,-16-19-1,20 22 2,-20-22-2,17 24 1,-17-24-2,14 14 0,-14-14-1,11 18 0,-11-18-1,0 0-1,12 20 0,-12-20 1,0 0-1,7 17 0,-7-17 0,0 0 1,0 0-2,5 20 1,-5-20-2,0 0-9,3 35-34,-3-35-107,-7 27-5,7-27-15,-3 22-6</inkml:trace>
  <inkml:trace contextRef="#ctx0" brushRef="#br1" timeOffset="4">-15309 7391 224,'0'0'148,"0"0"-40,0 0-17,-9 1-21,9-1-18,0 0-10,10 31-14,-10-31-3,11 22-11,-11-22-3,14 28-5,-14-28-2,15 33-2,-7-17 3,4 5 0,-4-3-1,4 1 1,-4 0-1,3-3 0,-3 0-1,-8-16 0,18 25-2,-18-25 1,12 16-1,-12-16-1,0 0-3,0 0-12,30 24-44,-30-24-92,0 0-9,0 0-10,0 0-12</inkml:trace>
  <inkml:trace contextRef="#ctx0" brushRef="#br1" timeOffset="5">-14986 8031 263,'0'0'145,"0"0"-41,0 0-35,1 18-4,-1-18-21,0 0-11,11 19-8,2-2-3,-13-17-3,18 28-4,-18-28-4,18 23-1,-18-23-3,24 32-2,-24-32 0,21 25-1,-21-25-3,23 28 1,-23-28 4,21 29-8,-11-14-2,-10-15-36,24 16-110,-20-3-6,-4-13-11,10 27-10</inkml:trace>
  <inkml:trace contextRef="#ctx0" brushRef="#br1" timeOffset="6">-15529 8496 369,'0'0'167,"0"0"-13,0 0-98,23 0-22,-23 0-1,32-4-12,-14 0-8,12 1-6,-9 1-1,7-3-4,-3-1-4,-5 0-23,3 0-132,-8 6-1,-15 0-19,16-2-5</inkml:trace>
  <inkml:trace contextRef="#ctx0" brushRef="#br1" timeOffset="7">-14671 8592 144,'0'0'152,"0"0"-3,0 0-63,30 17-15,-30-17-10,29 14-17,-29-14-12,33 25-5,-33-25-7,29 24-2,-29-24-6,22 26-2,-22-26-3,19 25 0,-19-25-3,11 14 1,-11-14-6,0 0-27,21 0-122,-21 0-8,0 0-12,0 0-12</inkml:trace>
  <inkml:trace contextRef="#ctx0" brushRef="#br1" timeOffset="8">-14782 8835 95,'-6'-16'153,"6"16"-1,0 0-51,0 0-16,0 0-14,-19-20-14,19 20-12,0 0-8,0 0-9,0 0-5,0 0-5,0 0-2,0 0-3,0 0-2,9 8-1,-9-8-1,16 16-2,-16-16-1,24 14 0,-24-14-2,31 20 0,-11-8 0,0-5-1,3 2-1,3-3 0,0 2-1,3-4 0,-5 1 0,1-1 0,0-3-1,-5 6 0,2-1 1,-2 0 0,-2 1-1,-4-1 0,-14-6 1,28 13-1,-28-13 1,24 12 0,-24-12-1,16 12 1,-16-12-1,0 0 1,21 9-1,-21-9 1,0 0 0,0 0-1,0 0 0,15 11 1,-15-11 0,0 0 0,0 0 1,0 0-1,0 0 0,0 0 0,0 0 1,6-11-1,-6 11 1,0-20-2,0 20 1,0-26-1,0 7 1,-1 1-1,0-5 1,-3 1-2,4-4 3,-6-4-3,5 4 3,1-5-3,-1 2 2,1-2-2,0 1 3,-3-1-3,3-1 2,-1 7-3,1-1 3,-3 2-2,0 6 2,2 2-3,1 16-2,-7-22-11,7 22-83,0 0-67,0 0-13,0 0-10,-12 6-17</inkml:trace>
  <inkml:trace contextRef="#ctx0" brushRef="#br1" timeOffset="9">-14461 8975 105,'0'0'140,"0"0"-25,0 0-11,0 0-23,0 0-9,0 0-13,0 0-8,0 0-14,-10 8-5,10-8-7,-18 13-6,4-8-4,14-5-2,-25 20-3,25-20-2,-31 26-2,14-9 0,-3-3-2,-2 4 0,-1-5-1,0 3 0,0-1-2,3 1 1,-6 1 4,5 2-8,1-5 7,0 3-7,3-5 7,0 1-8,17-13 6,-29 25-15,24-12-19,-16-7-121,21-6-13,0 0-6,-17 14-17,17-14-1</inkml:trace>
  <inkml:trace contextRef="#ctx0" brushRef="#br1" timeOffset="10">-15047 9433 191,'-13'16'165,"13"-16"-9,-25 0-49,25 0-23,-19 0-23,19 0-18,0 0-16,-17 21-6,17-21-7,-20 13-3,20-13-4,-20 17-2,20-17-2,-17 21 1,17-21-3,-19 21 0,19-21 0,-17 18-2,17-18-5,-14 15-14,14 11-54,0-26-83,0 0-6,-6 20-12,6-20-9</inkml:trace>
  <inkml:trace contextRef="#ctx0" brushRef="#br1" timeOffset="11">-15345 9697 332,'-18'12'149,"18"-12"-41,-34 12-39,32 9-17,-23-16-17,16 13-10,-14-9-5,8 14-3,-8-14-1,4 9-2,-6-6-2,7 8 0,-7-10-5,5 6 1,-1-4-4,5 0 0,0 1-4,16-13-5,-15 26-30,-7-21-120,22-5 1,0 0-20,-15 13-3,15-13-7</inkml:trace>
  <inkml:trace contextRef="#ctx0" brushRef="#br1" timeOffset="12">-15749 9845 122,'0'0'149,"10"-4"-7,-10 4-44,-8 0-25,8 8-12,-12-8-21,11 13-9,-18-9-7,10 18 0,-13-12-5,10 9-2,-10-5-5,8 6 1,-5-5-5,1 5 2,-1-6-3,4 1 0,-2 0 2,0 1-5,3 1 4,14-17-9,-25 25 8,25-25-8,-20 23 9,20-23-10,-12 16 4,12-16-2,0 0 3,0 0-1,0 0 0,0 0 0,0 0-1,-8 17 1,8-17 0,0 0 2,0 0-3,0 0 1,0 0-1,0 0 1,0 0-1,0 0-1,10 0 1,-10 0-3,14 0 2,-14 0 1,27 0-1,-12 0 0,3-3 1,2-1 2,0-4-9,9 1 10,-5-2-9,3 2 10,3-3-9,4 2 8,-1-5-8,-2 2 6,1 2 0,-3 4-1,-2 0 2,-4-1-2,-5 2 2,0 4-1,-18 0 1,25-5 0,-25 5 0,14 0-1,-14 0 1,0 0-1,0 0 0,0 0-2,18 0-6,-18 0-19,0 0-130,0 0-14,0 0-4,0 0-24,0 0 2</inkml:trace>
  <inkml:trace contextRef="#ctx0" brushRef="#br1" timeOffset="13">-14734 9664 273,'0'0'165,"0"0"-8,-4-29-78,12 33-15,-8-4-17,0 0-16,0 0-11,0 0-4,-1 25-5,1-5 0,0 0-4,0 11 1,-3-4-4,3 9 2,0-3-3,0 2 2,0 0-3,0 0 3,0-8-4,0 2 3,0-6 1,0 0-7,0-6 7,0-17-7,-4 22 3,4-22-1,0 0 1,0 0 0,0 0-5,0 0 8,-7-14-8,7 14 8,0-25-3,0 25-1,3-31 1,1 13-2,3-1 3,1-3-3,2-6 2,4 2-2,2-2 2,3 3-1,1-6 1,4 6-2,0-1 3,1-2-3,-2 8 3,0-2-3,1 0 2,0 3-1,-2 4 1,0 3-2,-2 0 2,0 4-1,-4 2 1,0 6-1,-16 0 2,22 6 0,-22-6 0,16 28 1,-12-9-1,0 4 2,0 3-2,0 0 3,-4 0-3,1 5 1,-1-1-1,0-3 2,0 2-4,0-1 2,0 2-1,-1-4 2,-3-6-3,4-1 2,-6-1-1,6-18 0,-2 23 1,2-23-1,0 0-1,0 0 0,0 0 2,0 0-2,0 0 1,-4-12-2,4 12 2,0-32-1,5 8 1,2-2-1,1 0 1,4-6-2,3 3 2,1-2-2,2-1 3,4 2-3,-1 1 3,3 6-3,-4-1 2,3 3-1,-3 1 1,-1 9-1,-1-1 0,-1 7 0,-17 5-1,26 0 1,-26 0 0,19 24 1,-10 0-2,-2-3 1,-2 4 0,-1 1 0,-1 3-1,0-3 2,-2 6-3,-1-5 3,0 2-2,0-3 2,0 0-2,0-2 3,0-4-3,0-3 3,0-17-1,0 25-2,0-25-5,0 0-6,4 26-19,-4-26-140,0 0 3,0 0-17,0 0-7,7-20-14</inkml:trace>
  <inkml:trace contextRef="#ctx0" brushRef="#br1" timeOffset="14">-13421 9819 270,'2'-22'168,"-2"22"-12,6-17-74,-14-15-16,8 32-18,-15-30-18,15 30-8,-25-26-4,25 26-5,-38-15-1,19 15-2,-7-4-2,6 4 0,-4 11-2,5-2 0,-2 3-2,4 6 2,-3 1-3,6 1 2,0 3-2,4-1 2,2 0-3,2 6 2,4-3-2,2-3 1,0 3-2,8-4 0,3-8-1,1 4 1,3-10-1,2-2 1,2-5-1,2 0 1,1-9-1,-2-4 0,2-3 1,-1-2-2,-3-4 2,0 2-1,-3 0 1,-3 7-2,-12 13 2,16-26 0,-16 26 0,0 0 0,0 0 1,0 0 0,0 0 0,0 0 1,0 9 0,0 8 0,0 4 0,0 3 0,-3 6-2,3 4 0,-1 3 3,1 6-3,0-1 4,-1 5-6,-1-1 4,-2 3-3,-2 2 3,-1-3-1,-2 5-3,-1-7 3,-4 4-5,-2-2 5,-1-8-3,-1-2 2,0-5-2,-3-4 2,1-11-1,-2-4 0,1-8 0,-2-6 1,0 0 0,1-12-1,-1-5 0,2-4 1,-1-4-1,2-3 0,2 5 1,1-3-2,3 5 2,4 2-2,1 3 2,9 16-2,-12-26 2,12 26-2,-3-20-3,3 20-7,0 0-14,0-23-143,0 23-7,15-4-10,3 4-15,-3 0-7</inkml:trace>
  <inkml:trace contextRef="#ctx0" brushRef="#br1" timeOffset="15">-12757 9743 239,'0'-16'173,"0"0"-8,0 16-49,-12-40-39,12 40-20,-9-32-20,9 32-12,-28-18-8,10 14-4,-9 1-3,4 3-4,-2 0-1,-5 7 0,3 0-1,2 4 0,2 5-1,7 1 2,0 4-3,2 1 2,4-1-3,3 2 1,7-2-1,0 2 1,1-4-3,15-4 2,2 4-1,6-6 1,5 0-2,5 3 2,-2-2-2,-1 3 2,-4-1-1,-2 2 1,-9 5-1,-7-1 2,-6 0 2,-3 3-7,-12-5 7,-8 1-6,-2-8 6,-4-1-7,-3-8 8,-3-4-9,1 0 2,1-10 5,4-3-6,2 3 7,-1 1-10,6-6 6,19 15-13,-32-13 3,32 13-15,-22 0-72,22 0-71,0 0-9,-2 13-12,2-13-7</inkml:trace>
  <inkml:trace contextRef="#ctx0" brushRef="#br1" timeOffset="16">-12509 9812 445,'0'-19'168,"0"19"-3,-18-19-103,18 19-20,0 0-13,0 0-11,0 0-3,0 19-3,0-19-2,0 29-2,0-14-2,0 9 1,0-3-3,0 7 0,0-6-1,0 4 1,3-4-3,-3 2-1,0-2 5,0 2-7,0-10 6,0 5-7,0-19 4,-9 19-9,9-19 0,0 0-15,0 0-79,0 0-72,0-6-2,-2-22-16,2 2-8</inkml:trace>
  <inkml:trace contextRef="#ctx0" brushRef="#br1" timeOffset="17">-12472 9273 563,'0'0'180,"0"0"0,0 0-115,-25 0-32,25 0-31,0 0-2,0 0 0,0 0 0,0 0 0,5-13 0,-5 13 0,0 0 0,0 0 0,12-13 0,-12-6 0,0 19-182,0 0-4,0 0-13,0 0-14</inkml:trace>
  <inkml:trace contextRef="#ctx0" brushRef="#br1" timeOffset="18">-12292 9765 411,'0'20'165,"0"-20"-11,8 31-106,-8-31-7,3 25-12,-3-25-10,2 35-2,-2-17-3,0 8 0,0-4-4,0 6-1,0-9-2,0 4 0,-2-2-3,2-21-3,-6 22 2,6-22-1,0 0 0,0 0 0,0 0-1,0-10-1,6-15 2,2 0 2,2-7-3,4 0-2,4-5 2,2-1-2,3 4 2,1-2-2,2 10 1,-1 1-1,1 8 2,0 3-3,-2 8 3,-2 6 0,-6 0 1,1 11 0,-17-11 0,23 38 3,-18-17-2,1 8 2,-5-2-1,2 5 0,-3-2-1,4-2 0,-2 0-2,2 0 0,-4-11 0,4 3-2,0-7-3,-4-13-5,6 25-6,-6-25-28,0 0-120,0 0-14,0 0-3,0 0-20,6-10 4</inkml:trace>
  <inkml:trace contextRef="#ctx0" brushRef="#br1" timeOffset="19">-11638 9558 457,'0'0'163,"0"0"-48,0 0-62,0 0-9,0 0-16,-1 25-4,1-25-3,-5 38-2,-2-17-5,7 8-1,-6-2-3,6 10 0,-4-4-3,4 2 1,0-1-3,0 3 2,0-1-4,7-4 2,1 0-4,2-2 0,0-4 4,4-5-6,4-1 5,0-7-6,3-5 3,2 0-3,0-8 3,-1 0 3,6-11-6,-2-1 6,0-7-5,4 0 5,-3-2-4,4-8 0,-3 2 0,0-9 0,0-2 0,-4-1 0,-5-7 0,-1-5 0,-8 4 0,0 1 0,-8-4 0,-2 4 0,0 4 0,-9 3 0,-4 6 0,-8 4 0,-1-1 0,-4 8 0,-2 6 0,-1 0 0,1 7 0,-4 6 0,3-1 0,-1 4 0,2 0 0,0 7 0,3 5 0,4 1 0,2 4-5,-5-5-18,24 24-91,-17-21-59,12 10-10,-5-7-11,8 4-12</inkml:trace>
  <inkml:trace contextRef="#ctx0" brushRef="#br1" timeOffset="20">-11544 9742 520,'0'0'167,"0"0"-3,0 0-127,10-7-7,-10 7-13,25-5-6,-9-1-1,8 6-1,-2-3-2,3 0 0,1-4-2,0 1-2,-1-2-2,-2 0-7,4 16-58,-27-8-106,23 0-3,-23 0-16,0 0-13</inkml:trace>
</inkml:ink>
</file>

<file path=ppt/ink/ink1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45"/>
    </inkml:context>
    <inkml:brush xml:id="br0">
      <inkml:brushProperty name="width" value="0.06667" units="cm"/>
      <inkml:brushProperty name="height" value="0.06667" units="cm"/>
      <inkml:brushProperty name="color" value="#3165BB"/>
      <inkml:brushProperty name="fitToCurve" value="1"/>
    </inkml:brush>
  </inkml:definitions>
  <inkml:trace contextRef="#ctx0" brushRef="#br0">1364 2626 13,'0'0'121,"0"0"10,0 0-51,0 0 1,0 0-16,0 0 0,0-10-7,0 10-6,0 0-9,0 0-10,0-19-8,0 19-6,-1-19-2,1 19-6,-6-25-1,6 25-3,-6-33-1,2 21 0,-4-6 0,8 18-2,-12-31 2,4 17-2,-2-4 0,3 1-2,-4-4 2,3 1-3,-3-4 1,2 4-2,-4-5 1,1 0-2,0 1 2,0-2-1,-4 5 0,3 0-1,0-1 2,1 4-1,0-2 0,0-4-1,0 4 3,3-2-4,-3 0 3,-1-4 3,1-5-7,0 5 7,0-4-7,-2-2 8,2 5-8,-6-2 7,4 2-6,-4 2 2,1 1 0,2-1 0,-2 5 1,0-5-3,4 3 3,-1 0-2,1-3 1,-4 0-1,4-1 2,-1 1-2,-2 0 1,2-3-1,-2-1 2,2 3-2,-4 1 3,5-6-3,-3 5 2,0-2-3,4 3 3,-5-4-2,4 5 2,1 1-2,-1-2 1,0 1-1,0 1 1,3 0 5,-1 1-5,-1-3 4,3 3-6,-2-1 5,0 2-5,1-2 6,0-4-6,-3 4 1,0 1-1,2-3 1,-3 1 2,2-2-2,0 2 3,0-2-3,0 2 1,4 2 0,-3-1 1,2 4-2,0-1 1,1 3 0,-2-3 0,2 5 0,2-3 0,-6-2-1,4-3 2,3 5-2,-6-2 1,4 0 0,1-3 0,-1 2-1,-1 2 2,-1-4-2,1 4 2,2-2-1,-5-3 0,3 4-1,-1-2 2,-1 0-2,1 1 2,0-2-2,3 5 1,-6-7 4,5 4-7,-5-3 7,2-1-8,2 5 7,2-4-6,-2 3 7,0 2-8,4 1 3,4 18 2,-10-25-1,10 25 1,0 0-1,-12-19 0,12 19 0,0 0 1,0 0-1,0 0 0,-17 0 0,17 0 0,-5 14 1,5-14-1,-5 24 0,1-11 0,1 6 1,0 1 2,1-3-6,-2 9 6,0-7-6,0 2 7,4 1-7,-6-1 7,4-4-6,-4 3 1,2-1 3,2 3-2,-3 1 1,1 1-1,1 2 1,-1-2-2,0 1 2,0 2-1,0-3 1,2 2-2,-2-5 3,1-2-3,0-3 3,2 3-3,-1-5 1,2-14 1,0 20-1,0-20 0,0 0 0,0 16 0,0-16 0,0 0 1,0 0-1,0 0-1,0 0 1,0 0 0,0 0 1,0 0-1,0-12-1,0 12 2,0-24-2,0 10 2,3-9-2,1 2 1,2-4-1,-4-1 1,2 4 0,2-5 1,-4 0-2,4-1 2,-2 0-2,-2 2 2,4-3-3,-2 2 3,-2 1 2,-2-4-6,0 7 6,4 0-6,-4 1 5,0 1-5,0 4 7,0 17-8,0-23 3,0 23 2,0 0-1,0-20 0,0 20 1,0 0 1,0 0-1,0 0 2,0 0 0,0 0 1,0 0 0,0 0 1,0 0 0,0 0 0,0 0-1,0 0 1,0 0 0,0 0 0,16 3 0,-16-3 0,17 7-1,-17-7 1,23 14 0,-23-14-1,27 17-1,-9-5 3,6 1-6,-4 0 6,4 0-6,2-1 5,3 6-5,1-5 5,1 6-6,-1-6 3,1 7 1,0-2-2,-2 2 1,0 2 0,-2-1 1,1-2-2,-5-1 1,-1-5-1,-4-4 0,0 1 0,-18-10 0,25 6 0,-25-6-1,0 0 2,14 0-2,-14 0 0,0 0 0,0 0 0,0 0 0,0 0 0,0 0-8,0 0-113,0-12-51,0 12-12,-13-26-13,-1 8-18</inkml:trace>
</inkml:ink>
</file>

<file path=ppt/ink/ink1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46"/>
    </inkml:context>
    <inkml:brush xml:id="br0">
      <inkml:brushProperty name="width" value="0.06667" units="cm"/>
      <inkml:brushProperty name="height" value="0.06667" units="cm"/>
      <inkml:brushProperty name="color" value="#3165BB"/>
      <inkml:brushProperty name="fitToCurve" value="1"/>
    </inkml:brush>
    <inkml:brush xml:id="br1">
      <inkml:brushProperty name="width" value="0.04667" units="cm"/>
      <inkml:brushProperty name="height" value="0.04667" units="cm"/>
      <inkml:brushProperty name="fitToCurve" value="1"/>
    </inkml:brush>
  </inkml:definitions>
  <inkml:trace contextRef="#ctx0" brushRef="#br0">-804-856 174,'-24'0'162,"24"0"-12,0 0-57,-14 0-23,14 0-11,0 0-17,0 0-7,0 0-8,0 0-7,0 0-4,0 0-3,12 0-3,1 6-2,5-6-2,6 5 0,3-4-2,8 2 0,3 0-1,7-2 0,-3-1 0,6 4-1,1-4 0,2 0-1,-1 0 1,-1 0-1,0-4 0,-3 4 1,-3-7 1,-1 7 0,-7-6 0,-2 6 1,-9-6 1,-4 6 0,-4-3 1,-16 3-2,20-4 1,-20 4-1,0 0 0,0 0-1,0 0-2,0 0 0,0 0-2,0 0-4,0 0-11,0 0-122,0 0-26,-10-12-17,10 12-7,0 0-18</inkml:trace>
  <inkml:trace contextRef="#ctx0" brushRef="#br0" timeOffset="1">-489-731 213,'0'0'151,"0"-18"-35,0 18-12,0 0-34,0 0-19,0 0-12,0 0-6,0 0-5,0 0-8,0 0 1,0 18-8,0-18 1,0 27-6,0-9 0,0 10-5,2-2 0,2 4 3,-2 6-5,4 1 4,-4 8-4,1 4 4,-2-3-4,3 5 3,-4-2-3,4-5 2,-2-3-2,-1-3 3,0-9-4,3-3 3,-2-8-2,-1 0 1,-1-18-1,4 20 0,-4-20 0,0 0 0,0 20 0,0-20 0,0 0-1,0 0 1,0 0-1,0 0-1,0 0-2,0 0-4,0 0-13,-17-12-91,17 12-49,0 0-17,-20-8-6,20 8-15</inkml:trace>
  <inkml:trace contextRef="#ctx0" brushRef="#br1" timeOffset="2">-2402-3735 140,'0'0'143,"0"0"2,-20-17-70,20 17-10,0 0-16,0 0-6,0 0-7,0 0-6,0 0-4,0 0-1,0 0-2,0 13-3,0-13-3,0 0-2,0 17-2,0-17-1,0 27-4,0-12 0,0 2-4,0 3 1,0 1-3,0 4 2,-6 1-4,5 2 1,-5 4 5,1 0-6,0 2 6,-2 0-6,1 4 6,4-2-7,-8-1 7,7-2-5,-1 1-1,2-4 1,2-1-1,0-4 1,0-3-1,0-2 1,2-6-1,-2-14 0,7 24 1,-7-24 0,0 0 0,10 14-1,-10-14 2,0 0-1,0 0-1,0 0 2,0 0-1,0 0-1,0 0 1,0 0-1,0 0 1,0 0-1,0 0 1,0 0-1,0 0 0,19 0 0,-19 0 0,15-7 0,-15 7 0,28-7 0,-10 2 1,4-1-1,5 5 0,0-1 0,4 2 0,0 0 0,2-3 0,0 3 0,-1 0 0,-6 0-1,3 0 1,-3 0 0,-6 0 0,-2 0 0,-1 0 0,-17 0 1,19 0 0,-19 0 0,0 0 1,0 0-1,0 0 0,0 0 1,0 0-1,0 0-1,0 0 1,0 0 0,0 0-1,0 0 0,0 0 2,0 0-2,0 0-1,0 0-3,0 0-8,-10 0-42,10 0-110,0 0-7,-15 13-14,15-13-15</inkml:trace>
</inkml:ink>
</file>

<file path=ppt/ink/ink1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49"/>
    </inkml:context>
    <inkml:brush xml:id="br0">
      <inkml:brushProperty name="width" value="0.06667" units="cm"/>
      <inkml:brushProperty name="height" value="0.06667" units="cm"/>
      <inkml:brushProperty name="fitToCurve" value="1"/>
    </inkml:brush>
  </inkml:definitions>
  <inkml:trace contextRef="#ctx0" brushRef="#br0">43 23 19,'0'0'77,"0"0"0,0 0 2,0 0 0,0 0-7,-13-17 2,13 17-13,0 0-6,0 0-12,-13-7-2,13 7-10,0 0-3,0 0-5,0 0-6,0 0 4,-19 0-5,19 0-1,0 0-3,0 0-1,0 0-2,0 0-1,0 0 3,0 0-5,0 0-1,-2 16 2,2-16-1,0 0 1,0 19-1,0-19 0,4 18-1,-4-18 0,8 13-3,-8-13 1,0 0-1,16 22 0,-16-22-1,0 0 1,12 16-1,-12-16 1,0 0 1,12 18 0,-12-18-2,0 0 1,10 20 0,-10-20 0,0 0-1,15 22 1,-15-22-1,0 0 0,9 21 0,-9-21 1,0 0-1,12 22 0,-12-22 1,0 0 0,12 23-1,-12-23 1,11 15 0,-11-15-1,8 23 0,-8-23 0,11 22 0,-11-22 0,11 25 0,-11-25 1,8 24-3,-8-24 2,8 24 0,-8-24-1,11 19 1,-11-19-1,10 14 0,-10-14 0,0 0 0,10 23 0,-10-23 0,0 0 0,12 18 0,-12-18 1,10 16-1,-10-16 0,8 20 0,-8-20 1,10 16-1,-10-16 1,8 14-1,-8-14-1,11 19 1,-11-19 1,0 0-1,8 23 0,-8-23-1,0 0 1,12 19 0,-12-19 1,10 14-1,-10-14 0,0 0 1,14 23 0,-14-23-1,4 15 1,-4-15 0,9 20-1,-9-20 1,11 23-1,-11-23-1,8 25 1,-8-25 0,10 23-3,-10-23 2,8 23-3,-8-23 6,11 23-5,-11-23 6,7 23-6,-7-23 6,8 26-2,-8-26 1,11 26 0,-11-26-3,11 23 2,-11-23-1,12 26 0,-12-26-1,9 25 2,-9-25-1,11 21 0,-11-21 1,11 23 0,-11-23-2,12 24 2,-12-24-1,10 22 1,-10-22-2,10 28 2,-10-28-1,11 27 0,-4-11-1,-7-16 2,7 28-1,-2-14 0,-5-14 0,9 27 0,-9-27-1,10 22 2,-10-22-1,10 26 0,-10-26 0,10 25 1,-10-25-1,11 22 0,-11-22 0,8 24 0,-8-24 0,11 23 0,-11-23 0,12 19 0,-12-19-1,9 19 2,-9-19-1,12 20 0,-12-20 0,16 17 1,-16-17-2,13 20 2,-13-20-2,12 18 2,-12-18-2,12 24 1,-12-24 0,8 14 1,-8-14-1,11 20 1,-11-20-2,12 22 2,-12-22-1,10 19 1,-10-19-1,15 19 0,-15-19-1,13 21 2,-13-21-2,12 19 1,-12-19 0,12 22 0,-12-22 0,15 23-3,-15-23 3,16 26-4,-16-26 7,14 24-6,-14-24 6,17 24-7,-17-24 7,12 20-3,-12-20 3,10 25-3,-10-25 0,12 21 0,-12-21 0,12 19 1,-12-19-2,16 19 2,-16-19 0,12 18-1,-12-18 1,10 16 0,-10-16-1,9 16 1,-9-16-1,12 18 1,-12-18-2,12 22 2,-12-22-2,14 24 1,-14-24 0,12 24 1,-12-24-1,14 25 0,-14-25 0,10 22 1,-10-22-1,13 24 0,-13-24 0,9 23 0,-9-23 0,12 25 1,-12-25-1,11 24 1,-11-24-1,8 26 0,-8-26 0,10 23 0,-10-23 0,8 23 0,-8-23 0,9 22 0,-9-22 0,9 20 0,-9-20 0,10 22 1,-10-22-2,10 19 2,-10-19-2,10 23 2,-10-23-1,12 20 0,-12-20 0,11 24 0,-11-24 0,8 16 1,-8-16-1,8 16 0,-8-16 0,0 0 1,16 21-2,-16-21 2,8 17-2,-8-17 2,10 20-1,-10-20 0,8 18 0,-8-18 0,7 19 0,-7-19 0,11 14 0,-11-14 0,6 20 0,-6-20 0,8 16-1,-8-16 2,10 18-2,-10-18 1,8 20-1,-8-20-3,11 18 3,-11-18-3,12 22 7,-12-22-7,10 22 7,-10-22-7,12 26 8,-12-26-3,12 22 1,-12-22-1,10 17-1,-10-17 0,11 23 0,-11-23 0,10 20 0,-10-20 0,10 21 0,-10-21 1,13 28-2,-6-12 2,-7-16-2,12 26 2,-12-26-1,10 29 1,-10-29-2,10 26 1,-10-26 0,10 25 0,-10-25 0,8 26 0,-8-26 0,10 26 0,-10-26 0,8 25 1,-8-25-2,11 28 2,-11-28 0,8 23 0,-8-23-2,10 24 2,-10-24-1,8 24 0,-8-24 0,10 22 0,-10-22-1,8 17 1,-8-17 0,8 17 1,-8-17-1,8 16 0,-8-16 0,0 0 1,10 19-1,-10-19 0,7 19 0,-7-19 0,9 16 0,-9-16 0,0 0 0,12 22 0,-12-22 0,0 0 0,10 20-1,-10-20 2,0 0-1,12 23 0,-12-23 0,9 17 1,-9-17-2,6 16 1,-6-16 1,6 16-1,-6-16 0,8 16 0,-8-16 0,0 0 0,12 22 0,-12-22 1,0 0-1,13 20 0,-13-20 1,8 14 0,-8-14-1,0 0 1,12 22 0,-12-22 0,0 0-1,11 20 1,-11-20-2,0 0 2,11 15-1,-11-15-4,0 0 4,9 22-4,-9-22 4,10 16-3,-10-16 6,5 22-5,-5-22 5,10 22-1,-10-22 1,6 20-1,-6-20 2,10 18-4,-10-18 0,6 19 0,-6-19 0,7 15 0,-7-15 0,7 16 0,-7-16 0,10 20 0,-10-20 0,8 14 0,-8-14 0,0 0 0,12 24 0,-12-24 0,8 17 0,-8-17 0,11 16 0,-11-16 0,12 18 0,-12-18 0,12 23 0,-12-23 0,12 20 0,-12-20 0,14 21 0,-14-21 0,13 23 0,-13-23 0,15 21 0,-15-21 0,13 22 0,-13-22 0,12 20 0,-12-20 0,14 18 0,-14-18 0,8 21 0,-8-21 0,10 24 0,-10-24 0,12 25 0,-12-25 0,13 25 0,-13-25 0,11 25 0,-11-25 0,10 20 0,-10-20 0,13 19 0,-13-19 0,10 24 0,-10-24 0,11 18 0,-11-18 0,13 22 0,-13-22 0,9 24 0,-9-24 0,11 19 0,-11-19 0,8 19 0,-8-19 0,9 19 0,-9-19 0,8 19 0,-8-19 0,11 18 0,-11-18 0,7 20 0,-7-20 0,8 18 0,-8-18 0,9 20 0,-9-20 0,7 18 0,-7-18 0,7 16 0,-7-16 0,7 15 0,-7-15 0,6 14 0,-6-14 0,11 18 0,-11-18 0,7 21 0,-7-21 0,6 19 0,-6-19 0,12 19 0,-12-19 0,2 17 0,-2-17 0,8 13 0,-8-13 0,4 18 0,-4-18 0,0 0 0,10 20 0,-10-20 0,0 0 0,8 19 0,-8-19 0,6 14 0,-6-14 0,6 17 0,-6-17 0,7 19 0,-7-19 0,6 14 0,-6-14 0,0 0 0,10 23 0,-10-23 0,0 0 0,10 23 0,-10-23 0,6 16 0,-6-16 0,10 22 0,-10-22 0,10 18 0,-10-18 0,10 24 0,-10-24 0,13 27 0,-13-27 0,12 23 0,-12-23 0,11 22 0,-11-22 0,8 18 0,-8-18 0,5 25 0,-5-25 0,6 18 0,-6-18 0,7 21 0,-7-21 0,7 27 0,-7-27 0,9 23 0,-9-23 0,7 25 0,-7-25 0,8 19 0,-8-19 0,6 19 0,-6-19 0,7 18 0,-7-18 0,9 20 0,-9-20 0,3 14 0,-3-14 0,10 16 0,-10-16 0,7 20 0,-7-20 0,8 14 0,-8-14 0,11 19 0,-11-19 0,8 23 0,-8-23 0,10 20 0,-10-20 0,12 18 0,-12-18 0,12 20 0,-12-20 0,0 0 0,12 18 0,-12-18 0,0 0 0,13 19 0,-13-19 0,7 13 0,-7-13 0,12 19 0,-12-19 0,12 19 0,-12-19 0,13 25 0,-13-25 0,14 19 0,-14-19 0,12 20 0,-12-20 0,12 18 0,-12-18 0,12 15 0,-12-15 0,12 18 0,-12-18 0,11 17 0,-11-17 0,12 19 0,-12-19 0,10 12 0,-10-12 0,0 0 0,12 26 0,-12-26 0,10 14 0,-10-14 0,8 17 0,-8-17 0,10 19 0,-10-19 0,7 14 0,-7-14 0,8 18 0,-8-18 0,0 0 0,12 20 0,-12-20 0,0 0 0,16 18 0,-16-18 0,10 18 0,-10-18 0,16 15 0,-16-15 0,14 25 0,-14-25 0,17 24 0,-17-24 0,17 27 0,-17-27 0,18 28 0,-18-28 0,16 26 0,-16-26 0,15 20 0,-15-20 0,14 25 0,-14-25 0,13 19 0,-13-19 0,13 24 0,-13-24 0,14 20 0,-14-20 0,16 18 0,-16-18 0,12 19 0,-12-19 0,13 15 0,-13-15 0,8 17 0,-8-17 0,0 0 0,12 24 0,-12-24 0,6 16 0,-6-16 0,8 19 0,-8-19 0,9 19 0,-9-19 0,8 20 0,-8-20 0,7 19 0,-7-19 0,6 19 0,-6-19 0,8 13 0,-8-13 0,8 16 0,-8-16 0,6 15 0,-6-15 0,6 17 0,-6-17 0,9 18 0,-9-18 0,7 15 0,-7-15 0,9 20 0,-9-20 0,7 13 0,-7-13 0,7 17 0,-7-17 0,5 14 0,-5-14 0,7 17 0,-7-17 0,5 14 0,-5-14 0,7 15 0,-7-15 0,0 0 0,5 16 0,-5-16 0,0 0 0,0 0 0,0 0 0,0 0 0,0-12 0,0 12-52,-5-19-117,5 19-9,-12-28-9,12 28-19,-25-35-4</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09"/>
    </inkml:context>
    <inkml:brush xml:id="br0">
      <inkml:brushProperty name="width" value="0.06667" units="cm"/>
      <inkml:brushProperty name="height" value="0.06667" units="cm"/>
      <inkml:brushProperty name="fitToCurve" value="1"/>
    </inkml:brush>
  </inkml:definitions>
  <inkml:trace contextRef="#ctx0" brushRef="#br0">741-1184 163,'0'0'140,"0"0"-53,0 0-10,0 0-6,7 15-20,-7-15-8,1 26-5,-1-26-1,0 45-11,-5-27 4,5 19-10,-3-15 0,3 14-4,-5-10-2,5 8-4,-2-3-2,2 5 0,0 0-2,0 0 1,0-2-4,0 4 3,0 0-3,0-1 2,0-11-3,0 5 2,0-11-3,2-1 1,-2-19-1,5 21 2,-5-21-3,0 0 1,0 0-1,0 0-1,0 0-3,0 0-6,0 0-13,-7-8-49,7 8-86,0 0-9,-10-25-11,8 11-10</inkml:trace>
  <inkml:trace contextRef="#ctx0" brushRef="#br0" timeOffset="1">631-1137 0,'0'0'121,"0"-24"2,0 24-55,6-24 1,-4 6-11,14 10 0,-15-10-14,17 13 0,-13-13-9,14 17 3,-14-17-5,16 17-6,-4-15-6,7 10-6,-4-4-1,10 10-4,-6-6 0,5 6-3,-1 0-1,-4 10-1,0 0-1,2 4 1,-6-1-1,3 0 1,-4-3-1,5 5 0,-9-6-1,4 4 1,-3 0-2,-1-3 2,-15-10-1,21 25 1,-21-25 4,13 24-3,-13-7 3,2 0-6,-2 0 7,0 2-9,-2-1 8,-2 2-8,-5-5 2,4 2-3,5-17 3,-19 28 0,19-28-1,-24 25 0,6-13 0,5-1 0,-6 1-1,-3 0 2,1 0-2,2-3 2,-4 3-2,3-3 1,1 0 0,-3 1 1,6-4-2,16-6 1,-27 9-1,27-9 1,-20 6-1,20-6-1,0 0-1,-18 0-12,22 16-70,-4-16-76,0 0-10,0 0-11,0 0-13</inkml:trace>
  <inkml:trace contextRef="#ctx0" brushRef="#br0" timeOffset="2">91-279 18,'0'0'110,"0"-18"-35,0 18-9,0-19-4,0 19-5,0 0-10,0 0-1,-4-19-10,4 19 2,0 0-8,-18 7 1,0-7-6,18 0-4,-21 12-2,21-12-1,-19 19-1,14-1-2,5-18 3,-12 23-8,12-23 4,0 22-6,0-22 3,4 19-7,-4-19 0,20 0 0,-20 0-6,24-19 5,-15 4-5,1-4 5,-4-4-4,0 4 4,-6 1 3,0 2-2,-10 0 3,10 16-2,-25-13 0,10 13 0,-4 0-1,19 0 1,-30 25-3,17-9-1,4 0 0,6 3 1,3-19-1,1 25 1,-1-25 1,24 16-2,-8-16 2,5 0-1,-6-5 1,2-6-1,-17 11 1,24-25-1,-18 10 1,-6 15-1,-6-24 2,6 24-1,-25-12 0,6 12-1,-2 0 0,1 13 0,2-1-2,3 1 1,15-13-2,-18 23-1,18-23-10,0 0-62,13-4-81,7-9-13,6-3-8,2 0-19</inkml:trace>
  <inkml:trace contextRef="#ctx0" brushRef="#br0" timeOffset="3">-14-259 0,'0'0'13,"0"0"7,-12 19 5,12-19 5,0 17 3,0-17 6,0 26 5,-4-6 2,3-2-4,1 8-2,-5-1-2,5 7-6,-3-3-3,3 5-5,-3-4-7,3 3-4,0-5-9,0-5-17,4-5-97,4 13-8,-8-31-6,0 28 0</inkml:trace>
  <inkml:trace contextRef="#ctx0" brushRef="#br0" timeOffset="4">-50 685 166,'8'17'98,"-8"-17"-11,0 0-12,4 29-15,-4-29-12,0 28-15,0-28-4,-4 32-10,2-16-7,2 5-6,0-1-2,0 2-3,0 0-2,0-1-2,0 7-16,-4-11-34,4-1-78,0 16-7,-3-8-7,3 14 0</inkml:trace>
  <inkml:trace contextRef="#ctx0" brushRef="#br0" timeOffset="5">7 1461 139,'0'20'105,"0"-5"-14,0 0-14,0 11-15,0-26-14,0 43-11,-5-25-5,5 17-12,-4-9-5,4 7-5,-4-6-7,4 5-16,0 6-56,0-2-59,-2-11-13,2 15-2,-10-9-2</inkml:trace>
  <inkml:trace contextRef="#ctx0" brushRef="#br0" timeOffset="6">26 2478 138,'0'0'131,"0"29"-45,0-3-18,0-4-22,0 8-15,0-6-7,0 3-11,0 5-6,0-2-7,-2 1-10,-3-10-42,-3-2-70,8 18-6,-7-24-5</inkml:trace>
  <inkml:trace contextRef="#ctx0" brushRef="#br0" timeOffset="7">38 3293 185,'0'0'142,"-7"32"-37,7-4-34,-7-12-11,7 21-22,-5-17-8,5 17-12,-5-11-3,5 8-9,-2 4-13,-3-10-20,5 17-53,0 1-54,-5-11-11,5 10-4</inkml:trace>
  <inkml:trace contextRef="#ctx0" brushRef="#br0" timeOffset="8">-51 4279 169,'0'38'134,"-10"-15"-26,4-5-42,6 16-8,-3-7-18,3 16-8,-9-5-7,7 11-8,-8-2-4,7 7-1,-8-2-8,5 2 2,-2 0-12,2-4-4,6 8-39,-4-5-73,-4-13-21,8 8-6,-6-18-3</inkml:trace>
  <inkml:trace contextRef="#ctx0" brushRef="#br0" timeOffset="9">-162 5437 110,'0'0'125,"2"29"-24,2-3-25,-4-8-20,0 20-15,0-7-10,0 8-5,-4-2-12,2 2 1,-4-6-16,-1-3-50,-9-11-74,16 13-14,-17-27-1</inkml:trace>
</inkml:ink>
</file>

<file path=ppt/ink/ink2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22.050"/>
    </inkml:context>
    <inkml:brush xml:id="br0">
      <inkml:brushProperty name="width" value="0.06667" units="cm"/>
      <inkml:brushProperty name="height" value="0.06667" units="cm"/>
      <inkml:brushProperty name="fitToCurve" value="1"/>
    </inkml:brush>
  </inkml:definitions>
  <inkml:trace contextRef="#ctx0" brushRef="#br0">-15867 6452 108,'0'-12'137,"0"12"-18,13-2-28,-13 2-14,0 0-15,0 0-10,0 0-12,0 0-4,0 26-9,0-26-3,-4 26-8,4-26-5,-2 22-2,2-22-4,0 0 0,0 0-1,14 0 1,-14 0 2,12-16 3,-12-2 2,0 18 0,0-26 1,0 26-1,0 0 2,-12-9-1,-4 9-3,16 0-2,-24 9-2,24-9-2,-20 22-3,20-22-17,0 0-148,0 0-3,0 0-18,9 0-8,4-12-13</inkml:trace>
  <inkml:trace contextRef="#ctx0" brushRef="#br0" timeOffset="1">-14799 5334 81,'0'0'123,"0"0"-18,0 0-20,0 0-3,0 0-19,0 0-9,0 0-10,0 6-3,0-6-4,-2 32-4,2-32-1,-2 44-11,-2-17 2,4 11-9,0-4 4,4 10-8,-2-4 6,6 9-8,-4-10 0,4 10 1,-2-9-4,1 5 2,-3-2-5,1-5 3,-3-2-4,2-5 3,-3-5-3,-1-4 2,0-22-1,0 23 0,0-23 1,0 0-1,0 0 1,0 0-2,0 0 1,0 0-1,-1-17 1,1 1-2,0-6 1,0 0-2,0-3 3,2 1-3,4-8 2,1 2-2,-1-1 2,5 2-2,2-1 3,-5-1-3,8-1 3,1 0-3,2 5 3,0-2-3,1 3 3,-1-3-3,4 3-3,-1 5 7,-1-3-7,-1 0 7,0 9-8,0-3 8,-3 5-8,-1 7 8,-16 6-3,26-13 0,-26 13 1,19 0 0,-19 0 0,15 19-2,-7-1 7,-2 0-6,2 3 6,-1 5-5,0-1 5,0 5-7,0-4 7,1-1-4,-4 3-1,1 1 2,0 3-2,0-1 2,-4-5-2,2 5 2,1 1-3,0-4 2,-2-5-1,4 1 0,-5-6-1,3 2 1,-4-20-2,5 26 2,-5-26 0,0 0 0,6 18 0,-6-18-1,0 0 1,0 0 1,0 0-1,0 0-1,0-18 1,0 18-1,2-30 0,-2 8 0,4-3 2,0-5-4,0-1 3,4-2-1,1 0 1,0-3-2,3 4 2,1-4-2,0 8 2,4-3-2,-3 7-2,2 5 2,2-1-2,-3 1 5,1 5-6,0 2 7,0 0-7,-16 12 6,24-12-2,-24 12 0,22 6 4,-22-6-7,15 22 8,-15-22-8,12 33 7,-9-17-6,2 7 5,-1-7-1,-1 0-3,1 3 1,1 0 0,-3-2 0,-1 3 0,1-1 1,-2 0-1,0 1 0,0 4 0,2-4 1,-2 2-1,2 0 1,1 2-1,2-4 0,2-1 0,3 0 2,2-1-2,0-2 1,0 0-1,2-2 1,-14-14-1,33 17 1,-13-16-1,0-1 1,6 0-1,-1-6 0,5-11 0,2 1-3,5 1-13,-20-3-151,16 2-7,-9-9-10,-4 6-16,-8-2-10</inkml:trace>
</inkml:ink>
</file>

<file path=ppt/ink/ink2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58"/>
    </inkml:context>
    <inkml:brush xml:id="br0">
      <inkml:brushProperty name="width" value="0.06667" units="cm"/>
      <inkml:brushProperty name="height" value="0.06667" units="cm"/>
      <inkml:brushProperty name="fitToCurve" value="1"/>
    </inkml:brush>
    <inkml:brush xml:id="br1">
      <inkml:brushProperty name="width" value="0.04667" units="cm"/>
      <inkml:brushProperty name="height" value="0.04667" units="cm"/>
      <inkml:brushProperty name="fitToCurve" value="1"/>
    </inkml:brush>
    <inkml:brush xml:id="br2">
      <inkml:brushProperty name="width" value="0.06667" units="cm"/>
      <inkml:brushProperty name="height" value="0.06667" units="cm"/>
      <inkml:brushProperty name="color" value="#3165BB"/>
      <inkml:brushProperty name="fitToCurve" value="1"/>
    </inkml:brush>
  </inkml:definitions>
  <inkml:trace contextRef="#ctx0" brushRef="#br0">-375-161 189,'0'-15'156,"0"15"-10,0 0-72,-3-14-20,3 14 0,0 0-8,0 0-10,-4-12-3,4 12-8,0 0-4,-11 0-4,11 0-3,-14 8-1,14-8-3,-17 14 0,17-14-5,-13 19 2,8-6-4,5 0 1,-3 0-3,3 0 1,3 0 4,6-4-8,-9-9 9,22 12-5,-8-9-1,1-3 0,0-3 1,1-5-1,-2-5-5,2-5 7,-7 1-5,-1-2 1,0 1 4,-3-2-3,-5 3 2,0 2-3,0 1 4,-5 2-3,5 12 2,-17-11-2,17 11 0,-21 0 1,9 0 0,-2 5 0,1 3 0,0 0 1,1 3-1,0 1 2,2-1-1,1 0 1,-2 1-1,6 2 0,0-4 0,2 3 0,3-2-2,0-1 2,0-10-2,11 17 2,0-9-2,1-6 1,3-1 0,0-1 0,1 0 1,1-5-2,-3-6 2,-1-1-1,-2-2 1,-2-2-2,-4-1 1,-1 2-1,-4-2 1,0 2-1,-4 2 1,4 13-1,-21-16 1,8 13 0,0 3-1,-3 0 0,2 5 0,-2 5 0,2-1-1,1 5 1,2-2-1,4 2 1,1-2-1,4 2 2,2-3-2,1 0 2,-1-11 0,16 15 0,-6-10 0,1-4 1,0-1-1,-11 0 0,19-4 1,-19 4-1,14-13 0,-14 13 0,8-16 0,-8 16 0,1-14 1,-1 14-1,0 0-1,0 0 1,-9 0 0,9 0-1,-10 8 0,10-8 0,-8 18 0,8-18 0,-4 14-1,4-14 2,0 0-1,0 0 0,0 0 0,5-1 0,-5 1 1,7-17 0,-7 17 1,5-18-2,-5 18 1,0-14-4,0 14-23,0 0-145,0 0-3,0-18-18,0 7-11</inkml:trace>
  <inkml:trace contextRef="#ctx0" brushRef="#br1" timeOffset="1">-416 1111 32,'0'0'133,"0"0"1,0 11-49,0-11-3,0 0-12,0 0-15,11 18-8,-11-18-7,6 19-11,-6-19-4,5 24-9,-5-11-3,4 7-5,-4-5-3,1 6-4,-1-3 1,0 2 0,3-2-3,-3 0-1,0-1-7,0-7-9,5 13-42,-8-12-73,3-11-22,0 20-8,0-20-4</inkml:trace>
  <inkml:trace contextRef="#ctx0" brushRef="#br1" timeOffset="2">-403 1632 151,'0'0'141,"0"9"-31,4 8-41,-4-17 0,5 27-15,-5-15-11,2 9-10,-2-8-5,0 10-10,0-11 1,0 10-12,-2-5-2,-1 2-5,2-3-6,-4-3-17,5 10-56,0-7-61,0-16-16,0 24-3,0-24-6</inkml:trace>
  <inkml:trace contextRef="#ctx0" brushRef="#br1" timeOffset="3">-401 2096 61,'0'0'132,"-2"22"6,0-4-50,2-18-16,0 30-9,-2-16-22,2 9-5,0-11-10,2 13-3,-2-8-3,1 4-7,-1-3-4,0 1-7,0 2-12,0-9-50,0 2-77,0 7-10,0-8-13,0 6-1</inkml:trace>
  <inkml:trace contextRef="#ctx0" brushRef="#br2" timeOffset="4">-221 178 7,'0'0'46,"0"0"6,0 13 7,0-13 5,0 12 4,0-12 2,0 0 1,0 0-4,0 18-4,0-18-11,0 0-6,0 0-11,2 17-5,-2-17-6,0 0-4,0 0-3,0 17-3,0-17-1,0 0-2,0 0-2,0 0 0,0 0-3,0 0 1,0 0-2,0-12 0,0 3-2,0-2-1,0-4 0,0-2-1,0-1 0,0-4-1,0 1 2,0-1-2,-2 0 2,2-1-3,-2 1 3,2 1-2,-2 2 1,1 1-1,1 3 1,-1 3 0,-2-2 1,3 14 1,-4-17 0,4 17 1,0 0 0,-4-10 1,4 10 0,0 0 0,0 0-1,0 0 1,0 0-1,0 0-1,0 0 1,0 0-1,0 0 1,0 0-1,2 6 0,-2-6 0,0 0-1,0 0 0,0 0 1,11 10-1,-11-10 0,0 0 0,15 10 1,-15-10-1,13 11 0,-13-11 1,21 19-1,-8-5 0,1-2 0,2 3 1,1 1-2,2 2 3,0-2-2,0 0 0,-2-1 0,1-1 2,-3-2-3,-1 1 1,-5-3 0,-9-10 1,17 16-2,-17-16 1,0 0-1,12 13 0,-12-13 0,0 0 0,0 0 0,0 0-1,0 0-1,0 0-9,0 0-42,0 0-119,0 0-7,-13 7-15,13-7-15,-21 0 4</inkml:trace>
  <inkml:trace contextRef="#ctx0" brushRef="#br1" timeOffset="5">-363-115 38,'0'0'99,"0"0"-21,0 0-9,0 0-8,0 0-10,0 0 1,0 0-1,0 0-4,0 0-5,0 0-5,3 13-5,-3-13-5,0 15-4,0-15-6,-4 17-5,4-17-1,-8 22-3,8-22 3,-6 23-5,3-12 1,2 4-3,-2-1 2,2 1 0,-2-2-3,3 4 2,-3-2-4,2 0 3,0 1-2,-2-1 2,2-2-2,0 3 2,1-6-2,-2 6 1,0-6-1,2 3 2,-1 0-3,0 3 1,0-1-1,0-3 1,-2 2-2,1-2 1,-1 0-1,-1-2 1,4-10-1,-6 19 0,6-19-2,-7 12-4,7-1-21,-10-9-113,10-2-14,0 0-16,0 0-4</inkml:trace>
  <inkml:trace contextRef="#ctx0" brushRef="#br1" timeOffset="6">-419 547 76,'0'0'132,"0"10"-44,0-10-5,0 0-7,0 0-9,5 21-12,-5-21-6,7 13-10,-7-13-8,3 18-6,-3-18-4,0 21-3,0-8-5,0 2-3,-1 0-2,1 1-1,-1 1-4,1-1 2,-1-2-4,1 2 2,-3-1-3,1 0-2,2 0-11,0-15-37,-3 15-95,2-6-10,1-9-12,-3 15-5</inkml:trace>
  <inkml:trace contextRef="#ctx0" brushRef="#br1" timeOffset="7">-424 2633 241,'-5'12'155,"5"2"-6,4 8-80,-4-22-18,5 31-5,-5-20-20,4 12-6,-4-9-6,4 7-4,-4 0-3,1 1-3,-1-4-6,0 2-6,0 4-15,-8-12-55,8 5-67,0 5-12,-5-5-7,4 1-6</inkml:trace>
  <inkml:trace contextRef="#ctx0" brushRef="#br1" timeOffset="8">-442 3146 295,'0'0'144,"-3"17"-25,3 5-66,0-22-7,3 32-15,-3-15-12,0 7-3,0-5-5,0 8-1,0-2-8,-6-6-13,6 10-58,-1-8-74,-6-2-9,4 3-10,-5-10-1</inkml:trace>
  <inkml:trace contextRef="#ctx0" brushRef="#br1" timeOffset="9">-484 3590 273,'0'19'155,"0"-19"-10,-16 16-94,19 6-2,-6-8-10,5 7-15,-4-4-3,2 5-1,-2 0-7,2 0-1,-5-2-12,-2-6-39,-3-1-107,7 5-8,3-18-16,-16 8-7</inkml:trace>
  <inkml:trace contextRef="#ctx0" brushRef="#br0" timeOffset="10">-1020-472 115,'0'0'75,"8"-14"-1,-8 14-9,9-11-7,-9 11-8,12-14-7,-2 13-6,-5-10-2,8 8-7,-6-9-1,7 9-6,-5-8 0,6 9-2,-15 2-4,23-10-2,-23 10 0,24-7-3,-14 6-1,6 1-1,-2-1-1,2 1-1,-3 0-2,4 0 1,-4 2-1,1 4 1,-2-4-1,1 7 1,-13-9-2,17 16 2,-17-16-1,17 20 0,-11-9-2,0 1 1,-1-2-2,0 4 2,-1-1-1,-4 2 2,0 0-2,0-1 1,0 1-1,0 2 1,-4-3-2,0 1 1,-2 1-1,2-1 0,-4 0-2,1-1 3,1-1-3,-2 1 3,0-1-2,3-1 1,5-12-1,-13 21 2,13-21-2,-12 15 1,12-15 0,-13 14 0,13-14-1,-14 11 0,14-11 1,-21 9 0,10-3-1,0-3 2,0-2-2,1 1 1,-2 0 0,12-2 0,-16 0 0,16 0-1,-13 0 0,13 0-3,0 0-10,-15-14-61,15 14-73,0 0-16,-12-1-6,12 1-17</inkml:trace>
  <inkml:trace contextRef="#ctx0" brushRef="#br0" timeOffset="11">-947-531 94,'8'-6'89,"-8"6"-4,0 0-3,0 0-6,0 0-9,0 0-7,0 0-11,0 0-6,0 0-7,0 13-6,0-13-8,0 22-4,0-9-6,0 5 1,0 2-6,1 4 2,-1 3-6,3 2 3,-3-1-5,1 4 4,-1 0-4,0 1 3,0 0-4,0-1 4,0-4 1,0 4-5,0-4 6,0 1-7,-1-3 7,1-2-7,0-1 7,-3-2-7,2-2 1,-2-5 3,3-2-2,-1-1 2,1-11-1,-4 14 0,4-14 1,0 0-1,0 0 0,0 0 0,0 0-1,-10 8-4,10-8-11,-7-6-62,7 6-78,-1-12-7,1 12-16,0-21-4</inkml:trace>
</inkml:ink>
</file>

<file path=ppt/ink/ink2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70"/>
    </inkml:context>
    <inkml:brush xml:id="br0">
      <inkml:brushProperty name="width" value="0.06667" units="cm"/>
      <inkml:brushProperty name="height" value="0.06667" units="cm"/>
      <inkml:brushProperty name="color" value="#ED1C24"/>
      <inkml:brushProperty name="fitToCurve" value="1"/>
    </inkml:brush>
    <inkml:brush xml:id="br1">
      <inkml:brushProperty name="width" value="0.06667" units="cm"/>
      <inkml:brushProperty name="height" value="0.06667" units="cm"/>
      <inkml:brushProperty name="color" value="#3165BB"/>
      <inkml:brushProperty name="fitToCurve" value="1"/>
    </inkml:brush>
  </inkml:definitions>
  <inkml:trace contextRef="#ctx0" brushRef="#br0">-74 25 358,'0'0'166,"-18"-11"-7,18 11-97,-25-11-11,25 11-12,-26-4-10,14 4-7,-10 0-5,5 0-3,-4 3-2,1 3-2,-3 0-3,1 8-1,0-3-2,3 3 1,0 3-2,1 4 2,1 0-3,4 4 3,0 1-3,1 2 2,7 0-3,2 0 2,3-2-2,2-2 1,7-2-1,7-1 2,3-4-4,3-3 3,3-1-2,4 0 2,1-7-1,-1 1 0,0-1 0,-2-3-2,0 1-6,-8-4-15,15-4-139,-19-1-15,-1-2-2,-6-3-22,1-3-1</inkml:trace>
  <inkml:trace contextRef="#ctx0" brushRef="#br0" timeOffset="1">-517 606 395,'0'-11'166,"0"-3"-12,-12-5-116,12 19-5,-12-25 0,12 25-6,-19-14-7,8 12-4,-7 0-4,3 2-3,-4 2-3,2 9 0,-1-2-3,1 8 2,2-3-3,3 7 4,1-4-5,5 6 3,5-1-4,1-1 3,6 0-3,6-3 1,6-3-1,1-4 0,5-6 0,1-5 0,1-1 2,0-11-2,0-7 2,-5-2 0,-4-4 2,-4-1-2,-7 0 4,-4 2-2,-4 1 2,-8 4-2,-8 6 1,-1 4-2,-3 4 0,-2 3-1,1 2-1,0 6 0,2 1 0,-1 5 0,6 0-1,0 3 2,6 2-2,1-1 2,4 2-2,4 0 2,1-1-2,6 0 1,4-2 0,4-3 0,2-5 0,3-5 0,-2-2 0,2-5-1,-3-8 2,-1-1-2,-3-4 2,-4-2-2,0-1 1,-7 2 0,-1 1 0,-4 6-1,4 12 1,-21-14-1,7 14 0,-2 2 1,-1 10 0,2 2-1,3 6-1,3-2 2,2 0-1,6 3 0,1-4 0,4-6 0,-4-11 0,22 12 0,-8-12 1,1-6-1,-4-6 1,0-2-1,-3-2 1,-4 3 0,-4 0 0,0 0 0,0 13 0,-16-10 0,4 10 0,1 0 0,0 4-1,11-4-2,-14 14-9,14-14-53,0 0-110,0 0-3,0 0-16,12 5-12</inkml:trace>
  <inkml:trace contextRef="#ctx0" brushRef="#br0" timeOffset="2">0 53 321,'0'0'158,"0"0"-5,0 12-99,0-12-11,0 10-5,0-10-9,6 20-6,-6-9-3,9 10-1,-9 1-3,5 4-2,-4 0-3,3 5 1,-4-1-5,0 1 1,0-5-4,0 0 2,0-8-5,0 2 2,-2-6-2,2-14 1,-4 13-3,4-13-2,0 0-9,-8-4-22,8 4-122,0-17-13,-3 5-5,-4-3-21,1-1 5</inkml:trace>
  <inkml:trace contextRef="#ctx0" brushRef="#br0" timeOffset="3">1 74 271,'0'0'161,"0"0"-4,0 0-56,-4-12-51,9 19-5,-5-7-11,5 10-7,-5-10-2,11 17-1,-11-17-6,11 27-3,-4-14-5,6 4-1,-3 1-4,5 0 2,-2-1-4,5 0 1,-4-1-2,3-2 1,-1 0-1,-2-4 0,-2 1-1,2-3 1,-3-3-1,-1-4 0,2-1 0,-2 0 0,1-8 0,-1-1-1,0-3 2,0-3-2,-1 1 1,-3-3-1,-1 0 1,0-1-1,-2 1 1,0 2-1,0-1 0,2-1 0,-2 2 0,0 3 0,1-2 1,-4 14-1,8-19 0,-8 19 0,6-11 0,-6 11 0,0 0 2,0 0-2,0 0 0,0 0 0,0 0 2,0 0-1,0 0 1,0 0 0,0 0 1,5 8 1,-5-8-1,1 18 2,-1-7-2,1 4 0,1 0 1,-2 5-4,3 0 0,-2 1 0,1 2 0,2 2 0,-3 1 0,2 0 0,0-4 0,2 4 0,-1-4 0,2-4 0,-2-1 0,3 0 0,-3-8 0,-4-9 0,10 17 0,-10-17 0,0 0 0,0 0 0,10 5 0,-10-5-140,-6-5-33,-6-4-16,12 9-9,-25-13-22</inkml:trace>
  <inkml:trace contextRef="#ctx0" brushRef="#br1" timeOffset="4">-937 440 195,'0'0'153,"0"0"-9,-11-3-67,11 3-15,0 0-16,0 5-15,0-5-2,0 0-9,0 0 5,0 12-6,0-12 0,0 0 0,0 0-5,3 13-2,-3-13-3,0 0 0,0 0-2,15 13 0,-15-13-1,14 5-1,-14-5-1,19 8 0,-19-8-1,22 8 1,-10-6-1,1 5 1,-1-2-1,0-1 0,0 1 0,-1 3 0,1-4 0,1 0 0,-13-4-1,18 6 1,-18-6-1,20 8 0,-20-8-1,19 4 1,-19-4-1,16 9 0,-16-9 0,16 9 0,-16-9 0,13 8 0,-13-8 0,0 0 1,11 9-2,-11-9 1,0 0 1,0 0-1,0 0 1,0 0-1,0 0 0,0 0 1,0 0-1,0 0 0,0 0 0,0 0 0,0-9-1,0 9 0,0-12 1,0 12-1,-2-22 2,1 9-2,-1-1 0,1-3 0,-2 0 1,2-5 2,0 0-5,-2 0 5,3 0-5,-1 4 4,-1-3-4,1 5 5,0 2-5,1 14 2,0-13 1,0 13-1,0 0 1,0 0 0,0 0-4,0 0-5,-4 6-81,4-6-83,-3 15-2,3-15-20,-10 22-7</inkml:trace>
</inkml:ink>
</file>

<file path=ppt/ink/ink2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75"/>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307 4 256,'-5'-11'156,"5"11"-6,0 0-75,-5-11-12,5 11-16,0 0-6,0 0-10,0 0-3,-4 5-3,4-5-5,-4 17-2,-2-7-4,6 10 1,-7-2-4,7 8 2,-4 4-5,3 0 1,-3 7-5,4 4 3,-5 1-1,4 3-4,-1 0 4,0-1-4,2 4 2,0-1-2,0 2 3,0 3-4,0 0-1,0 3 4,0 1-4,0 3 0,0 1 0,-1-2 0,-1 1 0,-1 2 0,1 0 0,-1 0 0,3-1 0,-3 3 0,2 0 0,0 2 0,0 1 0,1-3 0,-2 4 0,2-4 0,0 5 0,-1-1 0,0 1 0,-1-3 0,2 7 0,-2-4 0,1 2 0,0 4 0,0-5 0,0 2 0,-1 1 0,2-1 0,-1 1 0,1-2 0,0 1 0,0-6 0,-1 4 0,1-3 0,0-2 0,0 1 0,0-1 0,-3 0 0,2 1 0,-2-4 0,2-1 0,-3-4 0,0-2 0,2-1 0,1-2 0,0-4 0,-1-2 0,2-3 0,0-2 0,0-2 0,0-3 0,0-4 0,0-5 0,0 0 0,-2-5 0,1-3 0,0-4 0,0-3 0,1-11 0,-3 19 0,3-19 0,0 0 0,0 0 0,0 0 0,0 0 0,0 0 0,-13-6 0,13 6 0,-8-22 0,3 10 0,-2-2 0,2-1 0,-2 1 0,-2-4 0,1 2 0,-1-5 0,-3 3 0,1-4 0,0 3 0,-2-5 0,3 3 0,-2 3 0,3-1 0,-3 1 0,4 1 0,2 4 0,2 0 0,4 13 0,-10-17 0,10 17 0,-6-13 0,6 13 0,0 0 0,0 0 0,0 0 0,0 0 0,0 0 0,0 0 0,-4 9 0,4 3 0,0 2 0,4 0 0,1 1 0,0 4 0,1-1 0,1 3 0,-2 2 0,5 0 0,-2-3 0,1 6 0,0-2 0,-1-1 0,1 0 0,0-1 0,-1-2 0,-2-2 0,2-2 0,-3 0 0,2-2 0,-3-3 0,-4-11 0,10 16 0,-10-16 0,9 14 0,-9-14 0,0 0 0,10 7 0,-10-7 0,0 0 0,13 0 0,-13 0 0,12-2 0,-12 2 0,13-11 0,-13 11 0,19-20 0,-7 6 0,3-3 0,1-6 0,3 2 0,3-3 0,0-3 0,0 1 0,3-1 0,0 3 0,-3 1 0,0 4 0,-2 0 0,-3 3 0,-3 6 0,-2 0 0,-12 10 0,16-12 0,-16 12 0,0 0 0,0 0 0,0 0 0,0 0 0,0 0 0,0 0-141,0 0-43,0 0-5,-8 2-20,8-2-8</inkml:trace>
</inkml:ink>
</file>

<file path=ppt/ink/ink2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76"/>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48-92 205,'0'0'145,"3"-11"-40,-3 11-28,0 0-6,0 0-18,0 0-9,0 0-5,0 0-2,0 0-4,0 0-6,0 0-5,0 0-4,5 11-2,-5-11-5,0 26 0,0-9-4,0 9 1,-2 1-5,0 4 3,1 0-5,-2 5 4,0-3-6,1 1 4,-1-2 1,-1-1-5,0-3 3,0-4-3,0-3 4,2-1-5,-2-5 6,1-4-7,3-11 3,-2 15 1,2-15 0,0 0-2,0 0 0,0 0-2,0 0-1,0 0-4,0 0-8,-13 3-20,13-3-130,0 0 0,0 0-19,0 0-4</inkml:trace>
  <inkml:trace contextRef="#ctx0" brushRef="#br0" timeOffset="1">65-155 263,'0'0'163,"0"0"-10,0 0-75,0 0-16,0 0-17,12 0-10,-12 0-8,23 0-1,-8-7-5,8 7-3,-1-5-4,6 1-3,-4-1-3,5 0-2,-4-2-1,2 2-2,-4 1 0,5-1-3,-5-2 2,-1 4-1,-2-2-1,-5 2 1,-1 0 0,-4 3-2,-10 0-1,0 0-8,13 0-21,-19 0-112,6 0-25,-14 0-8,14 0-16,-22 0-1</inkml:trace>
  <inkml:trace contextRef="#ctx0" brushRef="#br0" timeOffset="2">62 63 235,'-13'10'161,"13"-10"-1,-19-3-77,19 11-8,0-8-21,0 0-15,0 0-10,0 0-5,11 0-2,7 0-3,-3-5-4,7 2-4,2-4-3,4 0-2,2-1-2,1 2-1,-2-3-1,-3 5-3,-4 0-3,-3 0-10,1 8-63,-20-4-90,19 5-3,-19-5-15,0 0-10</inkml:trace>
  <inkml:trace contextRef="#ctx0" brushRef="#br0" timeOffset="3">426 238 107,'0'0'145,"0"0"12,0-12-57,0 12-10,0 0-27,0 0-17,-10-12-16,10 12 2,-12-2-6,12 2-6,-15 0-4,15 0-4,-17 0-2,17 0-1,-22 0-1,22 0 0,-19 9 0,19-9-2,-21 11 0,21-11 1,-20 13-1,20-13-1,-17 19 4,10-8-9,-1 1 7,2 0-7,-1-1 5,1 2-6,1 3 7,1-4-8,1 2 2,-1-2 3,2 2-2,0-2 1,0 2-1,2-1 1,0 1-1,0 3 0,0-4 0,0 2 1,4 0-2,-1 0 1,3 1-1,-1-3 2,1-2-2,-6-11 2,14 19-2,-14-19 0,17 13 0,-17-13 1,18 4-2,-7-2 1,-11-2 0,18 0 0,-18 0 0,22-5 0,-22 5 1,19-12-1,-19 12 1,19-15 0,-9 6-1,1 1 0,-11 8 2,18-18-2,-10 7 1,-8 11-2,17-19 2,-17 19-2,16-21 1,-16 21 0,13-18 0,-13 18-1,13-18 1,-13 18 0,9-13 0,-9 13 0,0 0 1,8-13-2,-8 13 2,0 0-1,0 0 0,4-11 0,-4 11 0,0 0 1,0 0-1,0 0 0,0 0 0,-3-11 0,3 11 0,0 0 0,-11 0 0,11 0 0,-11 0 0,11 0 0,-12 0 0,12 0 0,-14 0 0,14 0 0,-14 0 0,14 0 0,-16 2 1,16-2-1,-15 0 1,15 0-1,-12 0 0,12 0 0,-12 0 1,12 0 0,0 0 0,-14-2-2,14 2 2,0 0-1,-12-3 0,12 3 2,0 0-2,0 0 0,0 0 1,-11 0 0,11 0-3,0 0-6,0 8-30,0-8-128,0 0-8,0 0-10,0 0-20,0 0 5</inkml:trace>
</inkml:ink>
</file>

<file path=ppt/ink/ink2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80"/>
    </inkml:context>
    <inkml:brush xml:id="br0">
      <inkml:brushProperty name="width" value="0.06667" units="cm"/>
      <inkml:brushProperty name="height" value="0.06667" units="cm"/>
      <inkml:brushProperty name="color" value="#3165BB"/>
      <inkml:brushProperty name="fitToCurve" value="1"/>
    </inkml:brush>
  </inkml:definitions>
  <inkml:trace contextRef="#ctx0" brushRef="#br0">-2 10 59,'0'0'76,"0"0"12,0 0-2,1-11-1,-1 11-9,0 0-3,0 0-14,0 0-5,3 8-15,-3-8-3,0 0-6,0 0-5,0 12-2,0-12-4,2 11-2,-2-11-4,6 12-2,-6-12-2,5 12 0,-5-12-1,3 15 0,-3-15-1,9 17 0,-9-17-1,10 20-1,-3-9 0,-1 2-1,2 0-1,0 0 1,0-1-1,1 1 0,-4-1-1,3 2 0,0-2 0,-1-1 0,0 2 0,1-2 1,1 3-1,0-2 0,0 2-1,1-4 2,0 7-3,-2-4 2,1 2-2,1 0 1,-2-2-2,0 0 2,2-1-1,-2-2 0,0 0 0,4 3 1,-4-1-2,1 3-3,0-2 7,4 0-6,-4 3 6,3 0-5,0-2 5,-2 1-5,1 0 5,0 0-1,0-2-1,-1 0 0,1 3-1,-1-1 2,1 1-2,0 1 3,0-1-2,1 1 1,-1-2-2,1 4 1,1-3 0,-1 4 0,0 0-1,2-1 1,-3 2-1,3 3 0,-2-2 0,2 1 2,-2 0-3,-1-2 3,4 0-3,-5 0 3,3-3-3,0 0 3,1-2-2,0 3 1,0 1 1,2-1-5,-4 2 5,2-1-4,-1 2 4,0-2-3,0 1 3,2 1-5,-2-2 2,1-2 3,1 3-2,0-2 1,-1 2-2,1 0 1,-2-2 0,2 2 1,0 5-2,-3-3 1,2-1 0,-2 2 1,1-3-2,1 3 2,1-4-2,-2 0 2,0-3 0,-2 0 0,0 1-1,1 1 0,1-1 0,-3-3 1,1 2-1,-1 1-4,0-1 7,1 0-6,0 0 5,-1 1-4,1 0 5,0-1-6,0 0 6,-1 0-1,2 1-2,-2-1 1,1 1-1,-1 4 1,1-4-2,3-1 3,-5 4-4,3 2 4,-2 2-2,1-3 1,0-1-2,0 1 3,-1 0-3,1-1 3,-1 1-3,1-3 1,0 1 0,0-2 1,-2 4-1,2-2 0,-1-1 0,2-1 1,-3 1-1,4-2-4,-2 3 5,0-2-3,2 0 3,2 3-3,-2-3 4,-1 3-4,-1 0 4,1-4 0,2 5-3,-3-4 2,0 0-1,0-1 0,-2-3-1,2 3 1,1-3 0,-2 3 0,0-1 0,1 1 1,-1 1-2,1 1 2,2-1-1,-3 2 1,1-2-1,-2 2 1,0-2-3,1-1 3,-2-1-2,0 0 2,2-2-1,-3 1 0,2-3 0,-1 2 1,0-2-2,1-1 2,-2 3-1,1 3-4,0-4 7,-1 3-6,2-2 5,-1 1-5,0 1 6,0-2-6,-3-2 5,3-2-1,-8-10-2,10 20 2,-10-20-2,12 13 2,-12-13-1,9 14 0,-9-14 0,13 17 2,-13-17-2,12 17 1,-12-17-1,10 14 0,-10-14 0,7 13 1,-7-13-1,8 9-1,-8-9 1,0 0 1,8 12-1,-8-12 0,0 0 1,0 0-1,0 0 1,0 0 0,0 0-1,0 0 0,0 0 1,0 0-1,0 0 1,0 0-4,0 0-10,0 0-112,0-5-50,-10-6-1,-2 3-24,-6-2-6</inkml:trace>
</inkml:ink>
</file>

<file path=ppt/ink/ink2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81"/>
    </inkml:context>
    <inkml:brush xml:id="br0">
      <inkml:brushProperty name="width" value="0.06667" units="cm"/>
      <inkml:brushProperty name="height" value="0.06667" units="cm"/>
      <inkml:brushProperty name="color" value="#3165BB"/>
      <inkml:brushProperty name="fitToCurve" value="1"/>
    </inkml:brush>
    <inkml:brush xml:id="br1">
      <inkml:brushProperty name="width" value="0.06667" units="cm"/>
      <inkml:brushProperty name="height" value="0.06667" units="cm"/>
      <inkml:brushProperty name="fitToCurve" value="1"/>
    </inkml:brush>
  </inkml:definitions>
  <inkml:trace contextRef="#ctx0" brushRef="#br0">-700-769 119,'0'0'110,"0"0"-18,0 0-3,9-4-10,-9 4-14,0 0-10,0 0-9,0 0-4,0 0-6,0 0-3,0 0-6,5 17-4,-5-17-5,0 21-3,-1-10-5,1 4 0,-2-1-4,2 4 0,-1 0-2,1-1 1,0 6-3,0-2 3,-1 1 2,1 3-6,0-2 4,0 2-5,0-2 5,0 1-6,0-2 6,0 0-6,0-3 0,0-2 2,0 2-2,0-4 2,0 0-1,0-3 1,0 0-1,0-12 1,-3 15 0,3-15 0,0 14-1,0-14 1,0 0 0,0 0 0,-10 12 0,10-12-1,0 0 0,0 0 1,-15 13-1,15-13 0,0 0 0,0 0-1,-10 3-6,10-3-15,0 0-104,-1-7-38,1 7-12,-8-19-11,5 6-8</inkml:trace>
  <inkml:trace contextRef="#ctx0" brushRef="#br0" timeOffset="1">-682-709 210,'0'-4'101,"0"4"-4,0 0-20,0 0-9,0 0-14,0 0-11,0 0-9,0 0-6,0 0-5,0 0-5,7-11 0,-7 11-3,0 0-2,18-2-3,-18 2-1,13-3-2,-13 3-2,21 0-1,-21 0 0,22 0 0,-22 0 0,22 0 2,-22 0-2,21 2 1,-9-2 0,1 3-1,-13-3 0,21 3-1,-11-3 0,1 1-1,-11-1 0,18 4 1,-18-4-1,14 5 1,-14-5-1,11 8 1,-11-8-1,9 12 1,-9-12-1,4 11-1,-4-11 1,8 15-1,-8-15 0,9 14 0,-9-14 0,5 18 1,-5-18-1,5 17 0,-5-17 0,3 18 0,-3-18 0,1 17 0,-1-17-1,3 16 1,-3-16-1,0 15 1,0-15 4,3 21-7,-3-21 7,2 18-8,-2-18 8,3 17-7,-3-17 7,1 17-6,-1-17 1,0 13 1,0-13-1,0 13 1,0-13 0,-1 10 0,1-10-1,-5 11 1,5-11-1,-3 11 1,3-11-1,0 0 1,-12 15-1,12-15 1,0 0-2,-13 16 2,13-16-2,-12 9 2,12-9-1,-11 11 0,11-11 0,-12 9 0,12-9 0,-13 10 0,13-10 1,-13 11-1,13-11-1,-11 11 2,11-11-1,-12 9 0,12-9 0,-11 11 1,11-11-1,-12 12 1,12-12-1,-13 11 0,13-11 0,-17 15 0,17-15 0,-16 12 0,16-12-1,-14 8 1,14-8 0,-16 9 1,16-9-1,-14 4 0,14-4 0,-17 9 0,17-9 0,-16 9 1,16-9-2,-19 12 1,8-7 0,11-5 0,-21 14 0,21-14 0,-21 12 0,11-5 0,10-7 0,-20 10 1,20-10-1,-14 10 0,14-10 0,0 0 0,-11 4 0,11-4-5,0 0-38,7 0-122,-7 0-5,7-15-13,-7 4-14</inkml:trace>
  <inkml:trace contextRef="#ctx0" brushRef="#br1" timeOffset="2">-1651-1312 69,'0'0'122,"0"0"-47,0 0 0,0 0-10,0 0-4,0 0-10,0 0-1,0 0-7,0 0-4,0 0-6,12 11-6,-12-11-5,0 0-3,0 0-1,19 8-3,-19-8-1,13 5-2,-13-5-1,17 2 0,-17-2-1,25 0-2,-15 0-1,3 0 0,0 0-2,2 0 0,-4-2-2,4 2 0,-2 0 0,-3-1-2,3 0 1,2-2 0,-2 3-1,0-1 0,0-2 0,1 3-1,2-4 1,1 1-1,0 0 1,0-2-1,-1-2 0,1 4 1,-2-3-1,1-1 1,0 2 0,-3-3-1,4 2 1,-4-3-1,1 1 1,2-1-2,-3-2 2,2-1-2,-1 3 2,0-3-2,-1 0 2,3 2-1,-6-2 1,3 0-2,-1 1 2,1-1-1,-2 1 0,0-1-1,1 2 2,1-2-2,-1 0 2,-2-1-2,1 4 2,-11 9-1,18-22 0,-18 22 0,18-18 1,-18 18-1,15-17 1,-15 17-1,14-17 0,-14 17 0,16-18 0,-16 18 0,14-15 1,-14 15-2,13-11 2,-13 11-1,0 0 1,12-13-1,-12 13 1,0 0-1,0 0 1,0 0 1,1-11-2,-1 11 1,0 0-1,0 0 1,0 0-1,0 0 1,-6-3-1,6 3-1,0 0 1,-16 0 0,16 0 0,-17 6 0,17-6 0,-19 6 0,19-6 1,-21 9-1,9-7 0,0 2 0,0 1 0,1-1 0,0 0 0,1-1 0,10-3 0,-17 6 0,17-6 0,-13 7 1,13-7-1,0 0-1,-11 6 2,11-6-1,0 0 0,0 0 0,0 0 0,0 0 0,0 0 0,0 0 0,0 0-1,0 0 1,0 0 0,0 0 0,0 0-1,0 0 1,0 0 0,0 0 0,8 8 0,-8-8 1,13 0-1,-13 0-1,16 0 1,-16 0 0,22-4 0,-10 0 0,1 2 1,1-2-2,-1 1 1,3-3 0,0 4 0,-3-3 0,1 3 0,-2 0 0,-1 0 0,-11 2 0,15-2 1,-15 2-2,12-3 2,-12 3-1,0 0 0,0 0 0,11-3 0,-11 3 0,0 0 1,0 0 0,0 0 0,0 0 0,0 0 0,0 0 0,0 0 1,4 8-1,-4-8 0,0 11 0,0-11-1,-2 13 2,2-13-1,-4 20 1,1-10-2,1 4 3,-1 1-3,2 0 3,-3 1-1,4-1 0,-4-3 0,4 5 0,-4-5 0,4-1 0,-4 1-1,4-12 2,-1 19-3,1-19 3,-3 13-2,3-13 0,-1 13 0,1-13 0,0 0-1,0 0-6,0 15-31,0-15-130,1-6-4,-1 6-15,0-22-13</inkml:trace>
  <inkml:trace contextRef="#ctx0" brushRef="#br1" timeOffset="3">-1384-948 144,'0'0'140,"0"0"-27,0 0-45,0 0-7,0 0-11,0 0-7,-10-4-5,10 4-6,0 0-3,-7 10-6,7-10-4,-10 12 0,10-12-2,-13 14-3,13-14-2,-13 19 0,13-19-4,-15 18 0,15-18-3,-13 21 1,4-11-1,4 4-1,-2-2 0,1 5 1,-2-3-1,3 3 2,-3-4-3,3 4 2,-3-2-4,3 2 4,-2-3-5,2 2 3,0 1-3,1 0 2,-1-2-2,1 2 1,1 0-1,2 0 1,1-2 3,0 1-6,0 3 6,1-4-6,2 1 6,2-1-6,1-2 6,0 1-6,-1-2 1,-5-12 2,13 19-1,-13-19 0,13 14 0,-13-14 0,16 10-1,-16-10 2,19 7-1,-8-7 0,2 0 0,-1 0 0,-1 0 0,4-2 0,-2-4 0,0 1 0,-1-4 0,1 3 0,0-3 0,0 0-1,-2 1 2,0-3-2,-1 0 1,1 2 4,-2-3-8,0 0 5,0-2-5,-1 2 6,0-3-6,1-2 6,-2 3-6,-3-4 2,-1 3 3,0-2-2,0 2 2,-3-2-2,0 0 3,0-1-3,0 1 2,-3-3-1,-1 2 1,2-4-1,-1 3 1,2 1-2,-3 1 2,2 0-1,0 0 1,2 3-1,-4 1 0,4 13-1,-7-21 2,7 21 0,-10-18-1,10 18 0,-9-10 1,9 10-1,-13-8 1,13 8-1,-13 0 0,13 0 0,-21 5 0,9 3-1,0 1-4,-2-3-10,2 14-36,-5-11-110,5 0-7,-1-1-11,0-1-12</inkml:trace>
  <inkml:trace contextRef="#ctx0" brushRef="#br1" timeOffset="4">-1453-616 59,'0'0'140,"0"0"2,0 0-60,0 0-8,0 0-8,0 0-13,0 0-5,0 0-9,0 0-6,0 0-10,0 0-3,0 0-3,0 0-3,0 0-2,7 2-2,-7-2-1,0 0-1,13 0-2,-13 0-1,15 0-1,-15 0-1,20-2 0,-8 1-2,1-4 1,1 2-1,-2-2 0,1 1 0,-1 1 0,-2 3-1,-10 0 0,13-5 1,-13 5 0,0 0 0,11 0 1,-11 0-1,0 0 1,0 0 0,0 0 0,13 3 0,-13-3-1,0 0 1,0 0-1,0 0 0,0 0 0,9 5 0,-9-5-1,0 0 1,0 0-1,0 0 1,0 0-1,0 0 0,0 0 0,0 0 0,0 0 0,0 0 0,0 0-1,0 0-5,0 0-18,0 12-137,0-12-2,0 0-16,-7 0-7</inkml:trace>
</inkml:ink>
</file>

<file path=ppt/ink/ink2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9:36.986"/>
    </inkml:context>
    <inkml:brush xml:id="br0">
      <inkml:brushProperty name="width" value="0.06667" units="cm"/>
      <inkml:brushProperty name="height" value="0.06667" units="cm"/>
      <inkml:brushProperty name="fitToCurve" value="1"/>
    </inkml:brush>
  </inkml:definitions>
  <inkml:trace contextRef="#ctx0" brushRef="#br0">2045 63 10,'0'0'43,"0"0"4,-14-4 1,14 4 3,-20-4 5,9 4-2,-5-6-3,4 6-6,-7-7-4,4 6-9,-6-7-6,7 7-5,-9-7-4,8 7-4,-7-4-2,4 2-3,-5-1-1,4 4-1,-2-2-2,-3 2-1,-2-2 0,3 2 1,-3 0 2,0 0-1,-2-3 3,-1 3-1,-2-2 4,0 2-2,-1-2 0,0 2 1,-4 0-2,4 0-2,-6 0-1,5 4-1,-1-2 0,1 1-2,-3-1 1,4 5 0,-4-3 0,2 1 2,0 0 0,0 1 1,-4 2-1,1 2 0,1 1-1,-6 1 1,3 3-4,-4 2 2,1 0-3,-4 5 2,2 2-4,-1 0 4,0 2-4,3 3 4,-3-1 1,5 2-1,-2 1 1,2 3-4,2 1 4,-4 0-4,7 3 4,-3 1-5,3 3-1,1 2 1,3 4-1,3-3 5,3 5-6,7-2 5,-1 1 1,6 2-4,4-2 4,1 0-4,6 0 5,-2-1-5,4 5 4,0 1-4,1 1-2,3 0 6,2 6 0,0-5 0,3 3-1,-4-1-1,4-3 2,3-1-1,0-2 4,2 2-3,2 0-2,2 2 3,0-3-3,2-1 7,-2 4-2,5-2-4,-8 1 3,7-3-3,-3-1 3,3-3-1,-1-1 2,3-2-4,3-2-1,0-3 4,6-1-5,-3 0 5,1 1-6,1 2 4,-1-4-5,0 2 5,-2-2 1,1 4-5,1-7 5,-3 4-4,3-5 4,-1 1-4,3-3 5,-6 3-5,2-4-1,0 2 4,-7 1-4,3 1 4,-3 2-3,-1 0 3,-1-2-4,2 0 5,0 1-5,3-2 5,-2-2 1,2-1-5,3-2 6,0 1-5,5-3 5,-3 1-6,4-2 6,-1 2-5,5-2 0,0 0 3,1 0-2,1 0 3,1 5-4,1 0 4,-3 4-2,0-1 2,-1 1-4,0 4 3,-3 0-3,2 2 3,-2-2 1,0 0-4,-1 3 4,3 0-3,-3 0 2,0 1-2,2 5 4,1-4-5,-3 5-1,-2 1 4,0 0-6,-2 1 6,-5 1-1,-2 2-2,-3 0 2,-3 0-3,-3-2 3,-4 5-2,0-1 2,-4 5-3,-2-4-2,-1-1 6,-3 4-2,0-2-2,-3 3 2,-2-1-1,-4-3 2,-3 4-2,-1-1 1,-3 5-2,-1-3-2,-2 0 6,-5 3-2,1-1-1,-2-2 1,-1 2-2,-2-2 2,2-5 0,1 4 0,1-2-2,1-1-2,4-1 5,-1-2-6,3-2 6,2 0-1,1 3-3,-1-6 2,0 2-1,1 0 1,-2 0-1,3 1 2,-1 2-2,-1-3-3,0-2 6,4 2-6,0-4 5,3 0 0,-1 0-3,2-1 2,2-4-3,2 5 5,2-3-5,1 1 5,0 2-4,4-1-1,4-3 6,1 0-5,3-4 4,2-1-5,4-4 4,2-2-3,2-5 3,2-2 0,-1-3-4,6-1 5,-3 0-5,4-2 5,3-3-5,-1 1 5,2-1-5,3-4 2,1 0 2,0-5-2,5-3 1,-4 0 0,4-5 0,1 0 0,2-3 0,4-6 1,1-1-2,5-3 1,3-5 3,2-2-6,2-1 6,3-3-5,4-2 6,3-4-6,1-1 4,6-4-2,2-1 0,3-3 3,4-4-5,1-2 5,7-1-4,1-3 4,4-2-1,1-1-2,-2 0 3,3-1-3,5-2 3,2-2-2,0 1 2,0-1-2,0 1-1,3-2 5,3 1-6,2-2 2,-1 5 1,-3 1-2,1 1 3,0 3-3,2 1 2,-7 3-2,0-1 2,-5 2 1,2 0-4,1 0 4,-1-2-5,-5 3 4,-1-1-4,-1-3-1,-4 2 5,1-2-5,-4-1 4,-5-5-2,-6-3 2,-2-7-2,-2-2 2,-6-3 3,-4-5-3,-5-3-1,-4-6 0,-2-1 0,-2-4 0,-4-4 1,-6-1 3,-2-3-7,-5 2 4,-7-3 3,-2 1-2,-11 1 3,-3 1-1,-6 2-4,-3 3 3,-4-3 2,-2 3-3,-1-2 1,-3 2-2,-2 1 0,-5 5 2,-1-1-3,-4 0 0,-4 3 0,-4 4 0,-4 3 0,-5 1 0,-5 3-1,-2 0-3,-1 6 8,-3-1-3,0 4-2,-2 2 1,1 3-1,0 5 0,-4 1 0,1 2 1,-6 0-2,-2 7 0,-4 2 4,0 3-3,-2 0 3,-2 5-3,0 3 3,1 2-3,0 6 3,0-1-3,-2 5 2,-1 2-2,0 1 1,0 6 0,-2-1 0,-1 6 1,0 1-1,0 0 0,1 0 0,-2 0 1,0 1-2,-2 6 2,1-4-2,1 3 1,-2 0-1,3-1 1,-1 4-1,2-1 1,-2-2-1,3 1 1,-2-2 0,4-2-1,2-3 2,1 0-1,3-3-1,2-6 0,4 0 2,2-5-2,1-3 1,-1 3-1,-1-4 2,1-4 3,-1-2-8,0 2 6,2-4-6,-2 0 6,1-2-5,2-3 4,1-2-4,0 1 0,0-5 5,-1 2-4,-1-1 4,-1-3-4,3-4 5,0 4-5,0-4 4,4-1 0,-1-3-4,5 0 3,2-3-3,1-2 2,1 0-2,1-1 4,1-3-4,1 3 0,-2-3 6,-1 3-6,0-3 0,3 3 4,-2-3-3,4 2 1,0-1-1,-1-1 2,4-1-2,1 1 2,1-1 4,-1 2-7,3 3 5,-3 1-5,-1 3 5,-4 5-1,-2 2-4,-2 4 4,-3 4-4,-2 0 4,-3 7-5,-2-1 5,-4 2-5,3 1 2,-2 5 3,-1-3-4,0 8 4,0-2-3,0 2 1,2 6-1,-3-3 2,2 2-2,-2 3 1,-2-3 0,-1 3 0,0-2 0,-1 0 1,1-1-1,2 3 0,0-3 0,1 3 1,3-3-1,3 4 0,1 1 0,1-1-1,0 2-3,6 3-18,-18 4-137,11 7-7,-8 3-15,-8-2-15</inkml:trace>
</inkml:ink>
</file>

<file path=ppt/ink/ink28.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256" units="dev"/>
          <inkml:channel name="T" type="integer" max="2.14748E9" units="dev"/>
        </inkml:traceFormat>
        <inkml:channelProperties>
          <inkml:channelProperty channel="X" name="resolution" value="377.95276" units="1/cm"/>
          <inkml:channelProperty channel="Y" name="resolution" value="425.28058" units="1/cm"/>
          <inkml:channelProperty channel="F" name="resolution" value="0" units="1/dev"/>
          <inkml:channelProperty channel="T" name="resolution" value="1" units="1/dev"/>
        </inkml:channelProperties>
      </inkml:inkSource>
      <inkml:timestamp xml:id="ts0" timeString="2014-11-02T21:45:22.801"/>
    </inkml:context>
    <inkml:brush xml:id="br0">
      <inkml:brushProperty name="width" value="0.1" units="cm"/>
      <inkml:brushProperty name="height" value="0.1" units="cm"/>
      <inkml:brushProperty name="color" value="#ED1C24"/>
      <inkml:brushProperty name="fitToCurve" value="1"/>
    </inkml:brush>
  </inkml:definitions>
  <inkml:trace contextRef="#ctx0" brushRef="#br0">-1 0 12 0,'0'7'6'0,"8"-14"-2"16,-4 11 6-16,0 6-10 15,0 1 1-15,0 10-1 16,4-3 1-16,0-1-1 15,4 4 0 1,0-3-4 0,0-7 0-16</inkml:trace>
  <inkml:trace contextRef="#ctx0" brushRef="#br0" timeOffset="1069.92">745 1069 13 0,'-8'14'6'0,"16"-3"-3"15,-4-8 8-15,4 4-11 16,-4 0 0-16,4 0-1 31,0 4 1-31,0-1-4 0,0 1 1 16</inkml:trace>
  <inkml:trace contextRef="#ctx0" brushRef="#br0" timeOffset="1275.27">853 1259 16 0,'3'15'8'0,"13"16"-10"16,-12-24 13-16,8 0-12 16,-4 4 1-16,4-7-4 15,0 3 0-15,-4-4 2 16,0 4 1-16</inkml:trace>
  <inkml:trace contextRef="#ctx0" brushRef="#br0" timeOffset="1431.47">1039 1520 16 0,'0'18'8'0,"20"-4"-10"15,-12-10 14-15,-4-1-12 16,0 4 0-16,4 0 0 0,-4 4 0 16,4-4-4-16,0 0 0 15</inkml:trace>
  <inkml:trace contextRef="#ctx0" brushRef="#br0" timeOffset="1587.78">1166 1778 17 0,'4'28'8'0,"12"-10"-8"0,-12-15 13 0,4 1-13 16,0 3 0-16,-4-3 0 15,0 6 1-15,0 1-3 16,0-1 1-16,0 4-4 15,0-3 1-15</inkml:trace>
  <inkml:trace contextRef="#ctx0" brushRef="#br0" timeOffset="1712.78">1313 2074 16 0,'16'18'8'0,"0"3"-9"15,-8-14 12-15,0 0-11 16,-1 4 0-16,1-1-9 15,0 1 1-15</inkml:trace>
  <inkml:trace contextRef="#ctx0" brushRef="#br0" timeOffset="1887.66">1476 2297 17 0,'16'17'8'0,"11"4"-10"0,-19-14 13 15,0 4-11-15,0 0 0 16,4-4 0-16,0 0 0 16,0 7-2-16,-4-7 1 15,0 0-3-15,0 0 0 16</inkml:trace>
  <inkml:trace contextRef="#ctx0" brushRef="#br0" timeOffset="3578.47">1547 2621 11 0,'-12'4'5'0,"12"6"-5"0,4-6 5 15,0-4-4-15,4 3 0 16,0-3 2-16,0 7 1 16,0-3-4-16,0-1 0 15,0 1 2-15,4-1 1 16,0-3-1-16,-1 4 0 0,1 0-1 16,0 3 1-16,0 0-2 15,4 0 1-15,-4 3-1 16,0 1 0-16,-4-4 0 15,0 4 0-15,0-4 0 16,-4 0 1-16,0 0-1 16,0-4 1-16,0 1-1 15,0-1 1-15,-1 1-1 16,1-1 1-16,0-3-1 16,-4 0 1-16,0 0-1 15,0 0 0-15,0 0 0 16,0 0 1-16,0 0-1 15,0 0 0-15,4-7 0 16,0 0 1-16,0-3-1 16,0-1 0-16,0-3 0 15,0 3 0-15,0 1 0 0,0-4 1 16,4-4-1-16,0-3 0 16,0 3-2-16,0 1 0 15,8-5-4-15,0 5 0 16</inkml:trace>
  <inkml:trace contextRef="#ctx0" brushRef="#br0" timeOffset="2028.38">1690 2529 16 0,'8'25'8'0,"8"-11"-9"16,-12-7 13-16,0-3-12 16,0 3 0-16,0-7-2 15,0 3 1-15,-4-3-3 16,0-10 1-16</inkml:trace>
  <inkml:trace contextRef="#ctx0" brushRef="#br0" timeOffset="4562.85">1690 2716 16 0,'-4'-3'8'0,"12"-4"-5"16,-8 7 9-16,0 0-12 16,0 0 1-16,0 0 0 15,-4 3 0-15,-4 1-2 16,0 3 1-16,-4 7-5 16,0-3 1-16</inkml:trace>
  <inkml:trace contextRef="#ctx0" brushRef="#br0" timeOffset="205.23">198 388 1 0,'12'-3'0'0</inkml:trace>
  <inkml:trace contextRef="#ctx0" brushRef="#br0" timeOffset="392.74">392 557 6 0,'4'22'3'0,"0"2"-4"16,0-20 4-16,0 3-4 16,4 10 1-16,0-2-3 15,0-1 1-15</inkml:trace>
  <inkml:trace contextRef="#ctx0" brushRef="#br0" timeOffset="627.04">507 818 17 0,'0'8'8'0,"4"2"-12"0,-4-6 18 15,4-1-14-15,0 4 0 16,0 0-8-16,0-7 0 16</inkml:trace>
  <inkml:trace contextRef="#ctx0" brushRef="#br0" timeOffset="6937.88">-52 995 5 0,'4'0'2'0,"-4"3"5"0,0-3 1 15,0 7-7-15,4-3 0 0,0 7 1 16,0-1 1-16,3 8-5 16,5-8 1-16,4 4 2 15,4 1 1-15,4-1-1 16,4 0 0-16,-1-7-1 16,5-4 1-16,4-10 0 15,0 0 1-15,-1 0-2 16,1 0 1-16,-4-3-1 15,0-5 1-15,3 1-1 16,-7-3 1-16,-4 6-1 16,-8 1 0-16,0-1 0 15,-4 4 0-15,-4 0 0 16,-1 0 0-16,-3 0-4 16,-4 7 0-16,0 0-1 15,0 0 0-15</inkml:trace>
  <inkml:trace contextRef="#ctx0" brushRef="#br0" timeOffset="8469.15">222 1556 8 0,'-8'10'4'0,"4"8"-1"16,4-11 5-16,-4 0-8 16,0 4 0-16,0 3 1 15,0 7 0-15,0 4-1 16,0 3 0-16,0 0 0 15,0 0 0-15,4 1 0 16,0-5 1-16,0 1-1 16,4 0 0-16,4-1 0 15,0-3 1-15,4 4-1 0,0-4 0 16,3 1 0-16,1-8 1 16,4 0-1-16,0-4 1 15,0-6-1-15,0 3 1 16,3-4-1-16,-3-3 1 15,4 0-1-15,-4 0 1 16,0-10-1-16,-4-1 1 16,0-6-1-16,-5-1 0 15,1-3 0-15,0 0 1 0,-4-1-1 16,0-6 1-16,-4-7-1 16,0 3 1-16,0-3-1 15,-4 3 0-15,0-3 0 16,0 3 1-16,0 4-1 15,0 0 0-15,-4 0 0 16,0 3 0-16,0 0 0 16,0 4 1-16,0 3-1 15,-4 4 0-15,-4 0 0 16,0 4 1-16,1-1-1 16,-5 4 0-16,-4 0-1 15,0 3 1-15,0 1 0 16,4-1 0-16,-4-3-5 15,1 4 0-15</inkml:trace>
  <inkml:trace contextRef="#ctx0" brushRef="#br0" timeOffset="8984.78">253 1686 2 0,'0'7'1'0,"0"-21"13"15,0 14-6-15,0 0-7 16,0 0 1-16,4 0-1 16,4 0 1-16,0 0-3 15,0 0 1-15,4 4 1 16,4-4 1-16,0 3-2 0,0-3 1 16,7 4-1-16,-3-4 1 15,4 0-1-15,-4 0 1 16,-4 3-5-16,-4 1 1 15,0-1-2-15,-8 1 1 16</inkml:trace>
  <inkml:trace contextRef="#ctx0" brushRef="#br0" timeOffset="4687.85">1428 2879 12 0,'-16'3'6'0,"-4"-3"-5"16,16 4 5-16,-4-1-12 15,0 4 0-15</inkml:trace>
  <inkml:trace contextRef="#ctx0" brushRef="#br0" timeOffset="4797.22">1249 3020 12 0,'-11'7'6'0,"3"10"-11"0,8-13 12 16,0-4-12-16,0 7 0 16</inkml:trace>
  <inkml:trace contextRef="#ctx0" brushRef="#br0" timeOffset="4890.96">1170 3140 16 0,'-12'-7'8'16,"4"21"-12"-16,8-11 17 0,0 4-21 15,0-3 0-15</inkml:trace>
  <inkml:trace contextRef="#ctx0" brushRef="#br0" timeOffset="5000.36">1110 3231 18 0,'-15'-7'9'0,"-1"25"-13"16,16-18 19-16,-4 4-25 16,0 3 1-16</inkml:trace>
  <inkml:trace contextRef="#ctx0" brushRef="#br0" timeOffset="5484.74">408 3708 13 0,'-4'0'6'0,"-16"10"-8"16,16-10 12-16,-4 7-12 0,-4 0 0 15,-3 0-5-15,11 1 1 16</inkml:trace>
  <inkml:trace contextRef="#ctx0" brushRef="#br0" timeOffset="5609.74">241 3789 16 0,'-12'3'8'0,"1"8"-11"0,7-8 15 0,-4 1-12 15,0 3 0-15,0 0-8 16,-4 0 0-16</inkml:trace>
  <inkml:trace contextRef="#ctx0" brushRef="#br0" timeOffset="5734.74">71 3912 16 0,'-16'7'8'0,"-4"-14"-7"15,12 11 13-15,0-4-14 16,0 0 0-16,0 0 0 15,0 3 0-15,0 1-5 16,4-1 0-16</inkml:trace>
  <inkml:trace contextRef="#ctx0" brushRef="#br0" timeOffset="6040.62">7 3919 11 0,'-16'11'5'0,"-7"-8"-2"0,19 1 4 15,0 3-7-15,-4 0 0 16,4 0 1-16,0 0 1 15,0-3-2-15,0-1 0 0,0 1 1 16,0-4 0-16,4 0-1 16,0 0 1-16,0 0-4 15,0 0 1-15,12-4-2 16,12 4 1-16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19"/>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384 0 154,'0'0'105,"0"0"-17,-9 26-16,9-26-11,-4 25-11,4-25-10,-1 38-8,-5-20-4,6 15-6,-3-9-4,3 15 2,-4-8-2,4 19 1,-5-12-4,5 16 1,-2-8-4,2 6 2,0-2 0,0 7-7,-1-6 4,1 4-5,-2-7 4,2 6-4,-5 3 3,5-1-6,-4-6 0,4 2 3,0 2-6,0 2 4,0 0-4,0 1 3,0-1-4,-1 2 5,1 3 1,-4 4-4,0-9 4,2 1-4,-1-6 4,3 4-3,-5-3 2,5-1-3,-2-2-1,2 2 4,0 0-5,-2 3 4,0 0-4,0 1 3,-2-1-3,2 0 3,-3-3-4,3-1 3,-3 0 2,4-3-3,1-2 4,0-1-5,-4 1 5,4-2-4,0-1 4,0 2-5,0-3 1,0-1 2,0 6-3,0-3 2,0-2-3,0 3 4,0 0-3,0-2 1,0-4-1,0-4 2,0-3-1,0-2 1,0-8-2,0 3 2,0-6-1,0-18 2,4 27-2,-4-27 0,0 19 0,0-19 1,0 0-1,0 17 1,0-17-1,0 0 0,0 0 0,0 0 1,0 0-1,0 0 1,-12-19 0,12 19-1,-8-31 1,2 12-1,0-3 1,-2 2-2,-2-5 2,2 1-1,-3 2 1,-1-2-2,-1 3 3,0-4-3,-2-1 1,0 4 0,0-6 1,-3 3-2,0-4 2,3 2-2,-3-2 2,0 3-2,4 0 2,1 4-2,3 4 2,1 1-2,9 17 1,-7-25-1,7 25 1,0-15 1,0 15-1,0 0 0,4-18 1,-4 18 1,0 0 0,0 0 0,0 0 2,21 0-1,-21 0 2,0 0 0,0 0 0,0 0 2,8 12-2,-8-12 2,7 16-3,-7-16 1,8 22-1,-8-22 0,9 25-1,-9-25 0,8 28-1,-2-11 0,-1 1-1,0-4 1,3 5-1,-3 2 1,1 0-1,2 5 1,-1 0-2,1-2 1,2 2 0,1 2 1,-1 2-2,2-4 1,-1-2-1,0 1 0,-1 1 1,-1-5 0,0 0-1,-2-1 0,-2 1 0,1-2 0,0 1 0,-4-4-2,4 2 4,-5-3-5,4 2 6,-5-17-5,6 26 4,-6-26-5,3 21 6,-3-21-3,5 17 0,-5-17 0,0 0-1,0 0 2,0 0-1,0 0 0,0 0 1,0 0-2,0 0-1,0 0 2,16-12-2,-16 12 5,9-26-4,-2 12 3,3-4-4,-1 0 5,1-6-3,8-1 3,-1 0-2,3-3-2,3-4 1,2-3 0,1-3 1,4-2-2,1 5 4,-3 1-3,2-3 0,-2 4 0,-1 2 0,0 2 0,-5 8 0,-2 4 0,-4 4 0,-16 13 0,19-18 0,-19 18 0,0 0 0,0 0 0,0 0 0,0 0 0,0 0-18,0 0-149,0 0-11,-11-23-5,11 23-21,-12-25-6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20"/>
    </inkml:context>
    <inkml:brush xml:id="br0">
      <inkml:brushProperty name="width" value="0.06667" units="cm"/>
      <inkml:brushProperty name="height" value="0.06667" units="cm"/>
      <inkml:brushProperty name="color" value="#ED1C24"/>
      <inkml:brushProperty name="fitToCurve" value="1"/>
    </inkml:brush>
  </inkml:definitions>
  <inkml:trace contextRef="#ctx0" brushRef="#br0">-9 32 456,'0'0'170,"0"-36"-7,0 36-105,0 0-22,0 0-13,0 0-16,0 0-13,15 0-41,-15 0-113,0 0-4,4 17-15,-4-17-11</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21"/>
    </inkml:context>
    <inkml:brush xml:id="br0">
      <inkml:brushProperty name="width" value="0.06667" units="cm"/>
      <inkml:brushProperty name="height" value="0.06667" units="cm"/>
      <inkml:brushProperty name="color" value="#ED1C24"/>
      <inkml:brushProperty name="fitToCurve" value="1"/>
    </inkml:brush>
    <inkml:brush xml:id="br1">
      <inkml:brushProperty name="width" value="0.06667" units="cm"/>
      <inkml:brushProperty name="height" value="0.06667" units="cm"/>
      <inkml:brushProperty name="fitToCurve" value="1"/>
    </inkml:brush>
  </inkml:definitions>
  <inkml:trace contextRef="#ctx0" brushRef="#br0">-18241 7422 144,'0'0'138,"0"0"-25,0 0-21,0 0-11,-2-18-25,2 18-6,0 0-6,0 0-6,0 0-5,2 18-7,-2-18-6,-2 29-3,-4-8 0,0 5-11,-1 6 5,-1 5-7,-2 1 5,4 4-7,-2-2 7,2 4-7,-2-6 0,4 0 4,0-7-5,2 1 3,-4-7-3,2 1 1,2-7-1,-2 0 1,4-19-1,-7 26 0,7-26-1,-3 17 0,3-17 0,0 0-3,0 0-4,0 0-8,-2 13-45,2-13-102,-6-12-6,6 12-12,-1-32-12</inkml:trace>
  <inkml:trace contextRef="#ctx0" brushRef="#br0" timeOffset="1">-18219 7659 347,'0'0'168,"0"0"-3,4 23-90,-4-23-15,17 0-17,-17 0-16,24-9-9,-7 2-4,7 3-4,-3-4-3,5 4-1,1-3-1,0 7-1,-3-8 0,1 4 0,0 4-2,-1 0 0,-4-3-3,0-2-5,2 5-14,-22 0-98,22-8-53,-22 8-2,27 0-18,-27 0-3</inkml:trace>
  <inkml:trace contextRef="#ctx0" brushRef="#br0" timeOffset="2">-17387 7825 350,'0'0'162,"5"-17"-11,-10-4-92,5 21-11,0-18-15,0 18-11,0 0-3,0 0-2,-21-16-4,21 16-2,-24 0-3,24 0-2,-31 3-3,14 4 0,-3 3-1,0-1 0,1 3 0,-3 5-1,4-3 0,-1 0-1,0 5 2,4-2 0,-3-3-1,6-1 0,12-13 0,-25 29 0,16-14 0,1 2 1,-2-4-2,6 7 1,-1-2-1,-1-2 2,1 4-3,2-2 2,-1-2-1,3 4 1,-2-6-1,1 4 1,2-5-1,0 3 2,0-16 0,0 27 1,0-27-1,10 28 1,-10-28 0,14 24 0,-14-24-1,17 23 0,-17-23-1,19 16 0,-19-16-1,21 12 1,-21-12-1,24 5 1,-24-5-1,27 3 0,-27-3 1,29 0-1,-29 0 1,29 0-1,-29 0 0,26-4 0,-26 4 1,23-9-2,-23 9 2,19-11 0,-19 11-1,21-12 0,-21 12 1,17-18-1,-17 18 1,20-25-1,-20 25 1,22-22-1,-22 22 1,19-29 0,-19 29 0,15-25-1,-15 25 1,13-26-1,-8 8 0,-5 18 0,12-26 1,-12 26-2,14-26 2,-14 26-1,12-24 1,-12 24-1,0 0 1,10-19-1,-10 19 1,0 0-1,0 0 1,0 0 0,0 0-1,0 0 0,-11-6 1,11 6-1,0 0 0,-21 6 0,21-6 0,-21 14 1,21-14-1,-21 12 1,21-12 0,-25 9 0,25-9 1,-23 8 1,23-8 1,-21 1-1,21-1 1,-24 0-1,24 0 0,-20 0-1,20 0 0,-17 0 0,17 0-1,0 0-1,-16-6 0,16 6-1,0 0-5,0 0-14,0 0-147,0 0-7,11-12-10,-11 12-16,0 0-8</inkml:trace>
  <inkml:trace contextRef="#ctx0" brushRef="#br0" timeOffset="3">-18287 7303 331,'0'0'162,"0"0"-2,-16-16-88,25 24-17,-9-8-13,0 0-14,15 0-7,4 0-3,-2-4-4,8 4-3,0-4-3,11 1-1,0-3-1,5 3-2,7-4 0,3 3-1,3-3 0,-3 2-1,-2-1 0,-1 3-1,-8 0 0,-5 0 0,-9-1-1,-6 4 1,-20 0-3,18 0-4,-18 0-12,0 0-76,0 0-69,-16 13-11,16-13-9,-26 19-15</inkml:trace>
  <inkml:trace contextRef="#ctx0" brushRef="#br1" timeOffset="4">-19108 3637 137,'0'0'139,"0"0"0,0 0-58,0 0-21,0 0-10,-27-7-7,27 7-5,-23 0-4,23 0-6,-26 7-1,26-7-2,-25 12-6,25-12-2,-32 20-2,32-20-3,-28 21-1,16-5-2,-4-3-4,1 4 0,1-1-2,-3 3 2,1 4-2,0-1 2,-2-4-2,6 6 2,-2-2-2,2 2 2,0-6-2,4 1 1,-3 0-1,3 1 0,2-3-2,0 8-1,0-8 7,0 6-7,0-4 7,5 4-7,-3 4 6,4-5-6,0 0 7,0 3-5,7-1-2,3 0 2,-1-1-2,3 1 2,4-4-2,-4 4 1,2-1-1,0-4 1,2-4-1,-2-3 1,4-2-1,-1 0 0,3-7 0,-2 0 1,2 0-1,2-3-1,-1 0 2,3 0-1,0-6 1,-3-3-1,3 0 1,5-3-1,-4-6 1,0 5-1,0-4 1,0 1-2,-1 0 1,-2-4-1,-1 4 2,-1-2-2,-1-5 2,4 5-2,-4-6 2,0 3-1,-2-3-4,-3-2 5,0-1-4,-4 4 4,2-3-5,-5-1 6,-6 4-6,3-2 6,-2-2-1,-1 0-1,-1 0 1,0 0-2,0 5 2,-3-6-1,-2 7 1,-2 3-1,-5-2 1,2 2-1,2 1 1,-5 1-1,-3-2 1,16 18-2,-27-26 2,10 10-1,3 6 1,-4-1-2,5 3 2,-6 4-1,2 4 0,-1 0 0,0 0 0,2 0 1,0 4-2,1 3 1,-1 0 0,-2 5-1,4 4-1,-2-6-6,8 21-27,-17-13-128,17 5-3,-8-4-15,9 3-11,7-22-9</inkml:trace>
  <inkml:trace contextRef="#ctx0" brushRef="#br1" timeOffset="5">-19263 4060 302,'0'0'157,"0"0"-7,-6-12-94,17 12-11,-11-12-16,17 12-1,-17 0-11,14-8 1,-14 8-7,19-6 3,-19 6 0,23-4-3,-23 4-3,32-6-2,-11 3-1,3-1-1,0 0-2,2 0 0,2 0-1,-3 1-1,-5 2 1,0-3-1,-3 4 0,-1 0 0,-16 0 1,28-5-1,-28 5 0,24-8 0,-24 8 0,22-12-6,-22 12-22,0 0-129,0 0 4,0 0-23,0 0-4</inkml:trace>
  <inkml:trace contextRef="#ctx0" brushRef="#br1" timeOffset="6">-19724 3277 133,'0'0'131,"0"0"-21,0 0-17,0 0-16,0 0-11,-16 0-10,16 0-14,0 0-2,0 0-5,0 0-5,0 0-6,0 0-4,0 0-3,0 0-3,10 8-2,-10-8-2,0 0-1,19 11-2,-19-11 0,27 8-3,-8-5 0,3-2 0,3-1-1,-1 0-1,0 0 0,2 0-1,-2-1 0,-2-2 0,1 1 1,-3-4-1,2 6 0,0-4 0,0 1-1,2-3 0,-3 1 0,3-3 0,-1 3 0,2-3 0,-6 3-1,1-2 2,-2 2-1,0-2 0,-5 6 1,-13 1-1,30-7 0,-30 7-6,27-11 8,-27 11-7,29-13 8,-14 4-9,3 3 8,-2-2-8,-1 0 9,-15 8-3,24-14 0,-24 14 1,23-12-1,-23 12 0,22-12 0,-22 12 0,24-13 0,-24 13 1,25-12-1,-25 12 0,24-12 0,-24 12 0,20-8 0,-20 8 1,24-14-2,-24 14 2,29-17-2,-11 5 2,1-1-2,-2 0 2,2 3-2,0 1 2,-5-3-2,-14 12 3,25-22-3,-25 22 2,23-18-2,-23 18 2,22-22-2,-22 22 2,24-26-1,-24 26-1,28-26 1,-28 26 1,24-21-2,-24 21 2,20-16-1,-20 16 1,0 0-1,15-23 0,-15 23-1,0 0 1,16-21 0,-16 21 1,0 0-2,13-19 1,-13 19 0,0 0 0,0 0 0,17-19 1,-17 19-1,0 0 0,0 0 0,0 0 1,0 0-2,0 0 2,0 0-1,0 0 0,0 0 0,0 0 0,-16 0 0,16 0 0,-18 7 1,18-7-2,-21 14 2,21-14-2,-28 13 2,28-13-1,-27 9 0,27-9 0,-25 7 1,25-7-1,-25 0 0,25 0 0,-26 0 0,26 0 1,-24 0-1,24 0 0,-28 0 0,28 0 1,-26 0-1,26 0 0,-27 0 0,27 0 0,-30 0 0,30 0 0,-25 0 1,25 0-2,-28 7 1,28-7 0,-20 6 0,20-6 0,0 0 0,-20 8-1,20-8 1,0 0 0,0 0 0,0 0-1,0 0 0,0 0 1,0 0 0,0 0 0,0 0-1,12 4 1,-12-4 0,21 0 0,-5 0 0,3-4 0,2 3 0,1-2 0,-2-1 1,3 3-1,-2-2-1,2 1 2,-2 0-1,1 1 0,-1-3-1,2-3 1,1 6 0,-4-4 0,1-1 1,1 4-2,-4-2 1,-4-2 0,4 4 0,-18 2 1,20-5-2,-20 5 1,17-7 0,-17 7 1,0 0-1,18-8 0,-18 8-1,0 0 2,0 0-1,0 0 0,13-10 0,-13 10 0,0 0 0,0 0 0,0 0 1,0 0-1,0 0-1,-7 16 2,7-16-1,-13 22-1,3-5 1,4-2 0,-2 7 0,1-1-1,2 0 2,-5 3-2,8 2 2,-4-1-2,4 2 2,-4 2-3,2-4 3,-2 1-2,1-4 2,2-1-2,-1-2 3,2-6-3,-4 6 2,6-19 0,-4 16 0,4-16 0,0 0-1,0 0 0,0 0 0,0 16-3,0-16-69,0 0-91,3-13-11,-3 13-3,1-15-26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28"/>
    </inkml:context>
    <inkml:brush xml:id="br0">
      <inkml:brushProperty name="width" value="0.06667" units="cm"/>
      <inkml:brushProperty name="height" value="0.06667" units="cm"/>
      <inkml:brushProperty name="fitToCurve" value="1"/>
    </inkml:brush>
    <inkml:brush xml:id="br1">
      <inkml:brushProperty name="width" value="0.06667" units="cm"/>
      <inkml:brushProperty name="height" value="0.06667" units="cm"/>
      <inkml:brushProperty name="color" value="#ED1C24"/>
      <inkml:brushProperty name="fitToCurve" value="1"/>
    </inkml:brush>
  </inkml:definitions>
  <inkml:trace contextRef="#ctx0" brushRef="#br0">-15941 6209 251,'12'-12'136,"-12"12"-15,0 0-43,0 0-22,-2-20-14,2 20-10,0 0-5,0 0-3,-25-16-5,25 16-1,-27-2-3,27 2-4,-36 0-2,17 6-1,-4-3-1,4 10 0,-5-7-1,5 6 0,-1-2 0,0 3 0,2-4 1,2 3 0,-3-1-1,19-11-1,-28 20 0,28-20 0,-30 23-2,30-23 2,-24 28-2,13-12 0,-1-2-1,4 4 2,-4-3-2,4 4 3,-2-5-1,3 4 0,0 1-1,2-1-2,4-2 7,-3 0-8,4 2 7,0 1-7,4-5 5,1 3-7,-5-17 8,21 25-5,-21-25-1,29 25 1,-29-25-1,30 21 1,-14-9-1,2-5 0,-1 5 0,2-4 1,0 3-1,-2-4 0,2 4 0,-1-3 0,2-2 0,0 0 0,3-2 0,-3-2 1,3-2-1,0 0 0,-1 0 1,-2 0 0,1-6-1,-1 0 0,-2 1 1,-18 5-2,26-14 1,-26 14 1,28-16 0,-28 16-2,23-22 2,-13 6 0,-10 16 0,20-30-1,-15 13-4,0-3 7,-3 0-7,-1 0 7,-1-3-7,0 5 7,-1-2-7,-5 0 6,0 2-1,-4 0-1,0 0 1,-2 4-1,12 14 0,-30-30 0,12 15 1,3 4-2,-1-4 2,2 2-1,-4 0 0,0 4-1,2 0 1,-1 6 0,-1 0-1,-1 3 1,0 0-1,2 5 1,2 5 1,-3-4-1,18-6 0,-28 25-1,15-6 1,13-19 1,-24 29-2,16-9 1,2 1-1,2 1 2,4 0-2,0 0-1,4 0 7,2 0-7,8-2 6,2-3-7,3-1 8,1-3-7,3 0 7,4-3-5,-1-1 0,2-5 0,-1-4 0,3 0 1,-2-8-1,-1-7 3,-1-3-7,-4-3 6,-2-6-5,0-2 6,-8-3-6,-1 4 5,-9-3-5,-2 2 3,0 4 2,-8 1-2,-8 2 1,1 2-1,-7 7 0,0-1 0,-4 3 0,-1 6 0,0-2 0,-2 6 0,2-2 0,1 3 0,-1 0-1,2 0 1,5 4 0,1 5 0,5 1 0,-2-2 0,16-8-1,-24 32 2,18-13-2,-1 1 2,6 5-2,1 0 2,0 3-3,4 1 0,6-1 6,2 0-6,8-5 7,1-2-8,1-1 7,5-7-6,0-1 7,-3-8-4,2-4 0,-2 0-1,0-1-4,-5-12 4,1-2-4,-1-4 6,-3-1-5,-1-5 5,-2 0-4,-3 0 4,-4-3 0,-6-2 1,0 3-2,-2 1-1,-8 4 2,-7-3-3,-2 7 2,-1 3-1,-5 2 0,0 1 0,0 4 0,0 3-1,1 5 0,-2 0 1,4 0 0,0 8 0,0 1-1,2 4 2,3 2-2,-1 2 2,3 2-2,3 3 2,0 0-2,2 0 1,4 3-1,3 6-1,3-2 7,0-2-7,7 3 6,5-4-6,3-5 6,3 3-7,6-7 7,0-5-3,3-2-2,4-10 1,0 0 0,0 0 1,0-6-5,-2-7 5,1-7-4,-7 3 6,-1-6-6,-4 0 6,-6-1-6,-2-2 5,-6 0 0,0-3 0,-4 1 0,-6 2-3,-4 0 3,-4 1-3,-4 0 3,-4 1-2,-5 4 0,0 2-1,-4 7 2,0 2-2,0 3 1,-4 6 0,3 0 0,1 6 0,1 10-1,2 2 3,1 6-3,3 3 1,2 2 0,4-1 0,4 3-2,3-2 3,4-1 3,3 7-7,4-7 6,0-2-5,11-2 5,1 0-6,7-3 7,-1-8-7,6 3 3,1-8 0,2 0 0,2-3 0,3-4 0,0-1 1,2 0 0,-3-1-1,-3-6 1,-2-5-1,-2-1 2,-1-1-2,-4-2-2,-6-4 4,0 1-5,-7-1 6,0-1-7,-6-1 6,0 0-5,-2-1 2,-10 5 3,0-2-3,-5 8 2,-3 0-1,2 6 0,-2-1 0,-2 7-1,3 0 1,0 7-1,2 5 1,17-12-1,-23 28 1,14-12-1,7 6 1,2-2-1,0 0-2,8 0 6,7-2-4,5 0 5,-1-10-7,1-7 3,5-1-2,-3 0 3,0-8 2,-3-6-6,-3-3 5,-4-5-5,-6 4 6,-4-1-2,-2 2 1,0 17-1,-13-24-1,13 24 1,-26-4-1,8 4-1,18 0 1,-30 20 0,19-4 0,11-16-1,-14 30-2,14-30 1,0 32-1,0-32 3,13 18-3,-13-18 3,29 5 0,-14-5 0,1-7 3,2-3-2,-5-8 2,1 2-2,-5-3 2,0 1-2,-9-2-1,0 2 1,0 1-1,0 17 1,-20-25-1,20 25 0,-24-3 0,24 3 0,-27 7 0,27-7-1,-23 26 1,12-8-1,6 4-1,2 0 1,3-1-1,0-5 0,7 0 0,-7-16 1,25 23-1,-11-21 1,5-2 4,1 0-3,-4-9 2,2-7 0,-2 0 1,-2-5-2,-6-2 2,-2-4 0,-6-1-3,0-2 0,-1-1 0,-11-4 0,-1 10 0,-3-1 0,-4 5 0,2 5 0,-1 6 0,-1 2 0,2 6 0,0 2 0,1 0 0,2 10 0,-2 0 0,17-10 0,-26 33 0,15-9-3,3 1 3,1 1-1,3 2 1,3 0-2,1 4 3,0-4-2,8 0-1,3-1 6,5-7-5,0 3 4,3-8-5,4 3 6,1-9-6,-3 2 4,3-11-2,-1 0 0,-2 0-2,0-12-1,0-3 5,-2-5-5,-2-2 6,-6-3-5,-2-1 5,-3 0-1,-6-5-2,0 3 0,-2 3 0,-11-4 0,-2 7 0,-1 1 0,-1 6 0,-5 4 0,2-2 0,0 7 0,1 0 0,-3 6 0,8 0 0,-4 3 0,0 5-5,13 22-55,5-30-114,-19 34 0,11-17-19,8-1-11,0-16-9</inkml:trace>
  <inkml:trace contextRef="#ctx0" brushRef="#br1" timeOffset="1">-15969 7904 209,'0'0'149,"0"0"-2,0 0-86,0 0-3,0 0-3,0 0-14,20 12-10,-20-12-1,0 0-3,0 0-7,28 27-4,-28-27-4,26 23-2,-9-15-3,7 2-1,2-4-1,5-3 0,5 0-3,2-3 1,5 0-1,1-5-1,0-6 0,1-2-1,-2-5 2,0-3-2,-2-3 1,-4 0-1,-5-4 2,-3 4-3,-8-2 3,-2 2-2,-6 3 2,-4 2-2,-5 3 2,0 1-3,-4 15 3,0-26-2,0 26-1,6-22-1,-6 22-2,12-25-9,2 25-42,-14 0-103,16-13-12,-16 13-8,0 0-13</inkml:trace>
  <inkml:trace contextRef="#ctx0" brushRef="#br1" timeOffset="2">-15481 8274 205,'-26'-16'157,"26"16"-2,0 0-78,-24-1-27,24 1 1,0 0-10,0 0-10,-31 1-4,31-1-6,-24 19-4,16-6-7,-12-1 5,8 7-10,-4-6 1,4 12-2,0-6 1,5 4-1,2-2 1,3 4 0,2 0-2,0 1 1,2-1-2,9 0 1,-3 4-1,4-8 0,4 3-3,-1-6 2,3-2-1,0 0 1,1-2-1,1-6-1,2 0 1,0-4 0,1 1 1,1-5-1,-4 0 1,3-1-1,1-10 1,-2-5-1,2 0 1,-1-9-1,-3 1 1,-1-2-1,0-6 1,-3 1-2,-4-2 3,-1 0-3,-7 2 3,1 0 1,-5 1-7,0 4 7,-13 2-7,0 5 8,-3-1-8,1 7 7,-3 1-7,0 5 3,1 0 1,2 1-4,15 6-5,-28-11-25,28 11-120,0 0-16,-19 1-2,19-1-22</inkml:trace>
  <inkml:trace contextRef="#ctx0" brushRef="#br1" timeOffset="3">-15816 6666 30,'0'0'102,"0"0"-6,0 0-13,0 0-2,0 0-13,0 0-5,8 9-2,-8-9-23,0 0-3,0 16-6,6 1-4,-6-17-6,7 31-3,-5-16-6,6 10 1,-2-9-4,3 6 0,0-3-3,3 0 3,-2-2-3,6 2 2,-16-19-1,21 22 2,-21-22-2,17 24 1,-17-24-2,14 14 0,-14-14-1,11 18 0,-11-18-1,0 0-1,12 20 0,-12-20 1,0 0-1,6 17 0,-6-17 0,0 0 1,0 0-2,6 20 1,-6-20-2,0 0-9,2 35-34,-2-35-107,-6 27-5,6-27-15,-3 22-6</inkml:trace>
  <inkml:trace contextRef="#ctx0" brushRef="#br1" timeOffset="4">-15309 7391 224,'0'0'148,"0"0"-40,0 0-17,-9 1-21,9-1-18,0 0-10,11 31-14,-11-31-3,10 22-11,-10-22-3,14 28-5,-14-28-2,15 33-2,-7-17 3,4 5 0,-4-3-1,4 1 1,-4 0-1,4-3 0,-4 0-1,-8-16 0,17 25-2,-17-25 1,12 16-1,-12-16-1,0 0-3,0 0-12,30 24-44,-30-24-92,0 0-9,0 0-10,0 0-12</inkml:trace>
  <inkml:trace contextRef="#ctx0" brushRef="#br1" timeOffset="5">-14986 8031 263,'0'0'145,"0"0"-41,0 0-35,1 18-4,-1-18-21,0 0-11,11 19-8,2-2-3,-13-17-3,18 28-4,-18-28-4,19 23-1,-19-23-3,23 32-2,-23-32 0,21 25-1,-21-25-3,23 28 1,-23-28 4,21 29-8,-11-14-2,-10-15-36,24 16-110,-20-3-6,-4-13-11,10 27-10</inkml:trace>
  <inkml:trace contextRef="#ctx0" brushRef="#br1" timeOffset="6">-15529 8496 369,'0'0'167,"0"0"-13,0 0-98,24 0-22,-24 0-1,32-4-12,-15 0-8,13 1-6,-8 1-1,6-3-4,-3-1-4,-5 0-23,2 0-132,-7 6-1,-15 0-19,16-2-5</inkml:trace>
  <inkml:trace contextRef="#ctx0" brushRef="#br1" timeOffset="7">-14671 8592 144,'0'0'152,"0"0"-3,0 0-63,30 17-15,-30-17-10,29 14-17,-29-14-12,33 25-5,-33-25-7,28 24-2,-28-24-6,23 26-2,-23-26-3,19 25 0,-19-25-3,11 14 1,-11-14-6,0 0-27,20 0-122,-20 0-8,0 0-12,0 0-12</inkml:trace>
  <inkml:trace contextRef="#ctx0" brushRef="#br1" timeOffset="8">-14782 8835 95,'-6'-16'153,"6"16"-1,0 0-51,0 0-16,0 0-14,-19-20-14,19 20-12,0 0-8,0 0-9,0 0-5,0 0-5,0 0-2,0 0-3,0 0-2,9 8-1,-9-8-1,16 16-2,-16-16-1,24 14 0,-24-14-2,31 20 0,-11-8 0,0-5-1,3 2-1,3-3 0,0 2-1,3-4 0,-5 1 0,1-1 0,0-3-1,-5 6 0,2-1 1,-2 0 0,-2 1-1,-3-1 0,-15-6 1,28 13-1,-28-13 1,24 12 0,-24-12-1,16 12 1,-16-12-1,0 0 1,21 9-1,-21-9 1,0 0 0,0 0-1,0 0 0,14 11 1,-14-11 0,0 0 0,0 0 1,0 0-1,0 0 0,0 0 0,0 0 1,7-11-1,-7 11 1,0-20-2,0 20 1,0-26-1,0 7 1,-1 1-1,-1-5 1,-2 1-2,4-4 3,-5-4-3,4 4 3,1-5-3,-2 2 2,2-2-2,0 1 3,-2-1-3,2-1 2,-2 7-3,2-1 3,-2 2-2,-1 6 2,2 2-3,1 16-2,-7-22-11,7 22-83,0 0-67,0 0-13,0 0-10,-12 6-17</inkml:trace>
  <inkml:trace contextRef="#ctx0" brushRef="#br1" timeOffset="9">-14461 8975 105,'0'0'140,"0"0"-25,0 0-11,0 0-23,0 0-9,0 0-13,0 0-8,0 0-14,-10 8-5,10-8-7,-18 13-6,4-8-4,14-5-2,-25 20-3,25-20-2,-31 26-2,14-9 0,-3-3-2,-2 4 0,-1-5-1,0 3 0,0-1-2,3 1 1,-6 1 4,5 2-8,1-5 7,0 3-7,3-5 7,0 1-8,17-13 6,-29 25-15,24-12-19,-16-7-121,21-6-13,0 0-6,-17 14-17,17-14-1</inkml:trace>
  <inkml:trace contextRef="#ctx0" brushRef="#br1" timeOffset="10">-15047 9433 191,'-13'16'165,"13"-16"-9,-25 0-49,25 0-23,-18 0-23,18 0-18,0 0-16,-18 21-6,18-21-7,-20 13-3,20-13-4,-19 17-2,19-17-2,-18 21 1,18-21-3,-18 21 0,18-21 0,-18 18-2,18-18-5,-14 15-14,14 11-54,0-26-83,0 0-6,-5 20-12,5-20-9</inkml:trace>
  <inkml:trace contextRef="#ctx0" brushRef="#br1" timeOffset="11">-15345 9697 332,'-18'12'149,"18"-12"-41,-33 12-39,30 9-17,-22-16-17,17 13-10,-16-9-5,10 14-3,-9-14-1,3 9-2,-4-6-2,6 8 0,-8-10-5,7 6 1,-3-4-4,6 0 0,0 1-4,16-13-5,-14 26-30,-8-21-120,22-5 1,0 0-20,-15 13-3,15-13-7</inkml:trace>
  <inkml:trace contextRef="#ctx0" brushRef="#br1" timeOffset="12">-15749 9845 122,'0'0'149,"10"-4"-7,-10 4-44,-8 0-25,8 8-12,-12-8-21,10 13-9,-16-9-7,8 18 0,-11-12-5,9 9-2,-10-5-5,8 6 1,-6-5-5,3 5 2,-2-6-3,4 1 0,-3 0 2,2 1-5,2 1 4,14-17-9,-25 25 8,25-25-8,-20 23 9,20-23-10,-12 16 4,12-16-2,0 0 3,0 0-1,0 0 0,0 0 0,0 0-1,-8 17 1,8-17 0,0 0 2,0 0-3,0 0 1,0 0-1,0 0 1,0 0-1,0 0-1,9 0 1,-9 0-3,15 0 2,-15 0 1,27 0-1,-12 0 0,2-3 1,3-1 2,1-4-9,7 1 10,-4-2-9,4 2 10,2-3-9,4 2 8,-1-5-8,-1 2 6,-1 2 0,-1 4-1,-4 0 2,-2-1-2,-6 2 2,0 4-1,-18 0 1,25-5 0,-25 5 0,14 0-1,-14 0 1,0 0-1,0 0 0,0 0-2,18 0-6,-18 0-19,0 0-130,0 0-14,0 0-4,0 0-24,0 0 2</inkml:trace>
  <inkml:trace contextRef="#ctx0" brushRef="#br1" timeOffset="13">-14734 9664 273,'0'0'165,"0"0"-8,-4-29-78,12 33-15,-8-4-17,0 0-16,0 0-11,0 0-4,-1 25-5,1-5 0,0 0-4,0 11 1,-3-4-4,3 9 2,0-3-3,0 2 2,0 0-3,0 0 3,0-8-4,0 2 3,0-6 1,0 0-7,0-6 7,0-17-7,-4 22 3,4-22-1,0 0 1,0 0 0,0 0-5,0 0 8,-7-14-8,7 14 8,0-25-3,0 25-1,3-31 1,1 13-2,3-1 3,1-3-3,2-6 2,4 2-2,2-2 2,3 3-1,1-6 1,4 6-2,0-1 3,1-2-3,-2 8 3,0-2-3,1 0 2,-1 3-1,0 4 1,-1 3-2,-1 0 2,-1 4-1,-4 2 1,0 6-1,-16 0 2,22 6 0,-22-6 0,15 28 1,-11-9-1,0 4 2,0 3-2,0 0 3,-4 0-3,2 5 1,-2-1-1,0-3 2,0 2-4,0-1 2,0 2-1,-2-4 2,-2-6-3,4-1 2,-5-1-1,5-18 0,-3 23 1,3-23-1,0 0-1,0 0 0,0 0 2,0 0-2,0 0 1,-4-12-2,4 12 2,0-32-1,6 8 1,0-2-1,2 0 1,4-6-2,4 3 2,0-2-2,2-1 3,4 2-3,-1 1 3,3 6-3,-4-1 2,3 3-1,-3 1 1,-1 9-1,-2-1 0,1 7 0,-18 5-1,26 0 1,-26 0 0,19 24 1,-10 0-2,-2-3 1,-2 4 0,-1 1 0,-1 3-1,-1-3 2,0 6-3,-2-5 3,0 2-2,0-3 2,0 0-2,0-2 3,0-4-3,0-3 3,0-17-1,0 25-2,0-25-5,0 0-6,4 26-19,-4-26-140,0 0 3,0 0-17,0 0-7,6-20-14</inkml:trace>
  <inkml:trace contextRef="#ctx0" brushRef="#br1" timeOffset="14">-13422 9819 270,'2'-22'168,"-2"22"-12,6-17-74,-14-15-16,8 32-18,-14-30-18,14 30-8,-26-26-4,26 26-5,-38-15-1,19 15-2,-7-4-2,6 4 0,-4 11-2,5-2 0,-2 3-2,4 6 2,-3 1-3,7 1 2,-2 3-2,6-1 2,1 0-3,2 6 2,4-3-2,2-3 1,0 3-2,8-4 0,2-8-1,3 4 1,1-10-1,4-2 1,0-5-1,3 0 1,1-9-1,-1-4 0,0-3 1,0-2-2,-2-4 2,-2 2-1,-2 0 1,-2 7-2,-13 13 2,16-26 0,-16 26 0,0 0 0,0 0 1,0 0 0,0 0 0,0 0 1,0 9 0,0 8 0,0 4 0,0 3 0,-3 6-2,3 4 0,-1 3 3,1 6-3,0-1 4,-2 5-6,1-1 4,-4 3-3,-1 2 3,-1-3-1,-2 5-3,-1-7 3,-3 4-5,-3-2 5,-2-8-3,0-2 2,0-5-2,-3-4 2,1-11-1,-2-4 0,2-8 0,-4-6 1,1 0 0,1-12-1,0-5 0,1-4 1,0-4-1,0-3 0,4 5 1,-1-3-2,5 5 2,2 2-2,3 3 2,8 16-2,-12-26 2,12 26-2,-3-20-3,3 20-7,0 0-14,0-23-143,0 23-7,15-4-10,3 4-15,-4 0-7</inkml:trace>
  <inkml:trace contextRef="#ctx0" brushRef="#br1" timeOffset="15">-12757 9743 239,'0'-16'173,"0"0"-8,0 16-49,-12-40-39,12 40-20,-9-32-20,9 32-12,-28-18-8,10 14-4,-9 1-3,4 3-4,-2 0-1,-5 7 0,3 0-1,3 4 0,0 5-1,8 1 2,0 4-3,3 1 2,2-1-3,4 2 1,7-2-1,0 2 1,1-4-3,15-4 2,2 4-1,6-6 1,5 0-2,5 3 2,-2-2-2,-1 3 2,-4-1-1,-2 2 1,-9 5-1,-8-1 2,-4 0 2,-4 3-7,-12-5 7,-8 1-6,-2-8 6,-4-1-7,-3-8 8,-3-4-9,1 0 2,1-10 5,4-3-6,2 3 7,-1 1-10,6-6 6,19 15-13,-33-13 3,33 13-15,-22 0-72,22 0-71,0 0-9,-2 13-12,2-13-7</inkml:trace>
  <inkml:trace contextRef="#ctx0" brushRef="#br1" timeOffset="16">-12509 9812 445,'0'-19'168,"0"19"-3,-18-19-103,18 19-20,0 0-13,0 0-11,0 0-3,0 19-3,0-19-2,0 29-2,0-14-2,0 9 1,0-3-3,0 7 0,0-6-1,0 4 1,2-4-3,-2 2-1,0-2 5,0 2-7,0-10 6,0 5-7,0-19 4,-8 19-9,8-19 0,0 0-15,0 0-79,0 0-72,0-6-2,-2-22-16,2 2-8</inkml:trace>
  <inkml:trace contextRef="#ctx0" brushRef="#br1" timeOffset="17">-12472 9273 563,'0'0'180,"0"0"0,0 0-115,-25 0-32,25 0-31,0 0-2,0 0 0,0 0 0,0 0 0,4-13 0,-4 13 0,0 0 0,0 0 0,13-13 0,-13-6 0,0 19-182,0 0-4,0 0-13,0 0-14</inkml:trace>
  <inkml:trace contextRef="#ctx0" brushRef="#br1" timeOffset="18">-12293 9765 411,'0'20'165,"0"-20"-11,8 31-106,-8-31-7,3 25-12,-3-25-10,3 35-2,-3-17-3,0 8 0,0-4-4,0 6-1,0-9-2,0 4 0,-3-2-3,3-21-3,-5 22 2,5-22-1,0 0 0,0 0 0,0 0-1,0-10-1,5-15 2,3 0 2,3-7-3,3 0-2,3-5 2,3-1-2,3 4 2,2-2-2,0 10 1,1 1-1,0 8 2,-1 3-3,-1 8 3,-2 6 0,-6 0 1,2 11 0,-18-11 0,22 38 3,-16-17-2,-1 8 2,-4-2-1,2 5 0,-3-2-1,4-2 0,-2 0-2,2 0 0,-3-11 0,3 3-2,-1-7-3,-3-13-5,6 25-6,-6-25-28,0 0-120,0 0-14,0 0-3,0 0-20,7-10 4</inkml:trace>
  <inkml:trace contextRef="#ctx0" brushRef="#br1" timeOffset="19">-11637 9558 457,'0'0'163,"0"0"-48,0 0-62,0 0-9,0 0-16,-2 25-4,2-25-3,-5 38-2,-2-17-5,7 8-1,-6-2-3,6 10 0,-4-4-3,4 2 1,0-1-3,0 3 2,0-1-4,8-4 2,0 0-4,1-2 0,2-4 4,2-5-6,5-1 5,1-7-6,1-5 3,3 0-3,0-8 3,0 0 3,4-11-6,-1-1 6,0-7-5,4 0 5,-3-2-4,4-8 0,-3 2 0,0-9 0,0-2 0,-4-1 0,-5-7 0,-1-5 0,-8 4 0,0 1 0,-8-4 0,-2 4 0,0 4 0,-9 3 0,-4 6 0,-8 4 0,-1-1 0,-3 8 0,-4 6 0,0 0 0,1 7 0,-4 6 0,3-1 0,-1 4 0,2 0 0,0 7 0,3 5 0,4 1 0,2 4-5,-4-5-18,23 24-91,-17-21-59,11 10-10,-4-7-11,8 4-12</inkml:trace>
  <inkml:trace contextRef="#ctx0" brushRef="#br1" timeOffset="20">-11544 9742 520,'0'0'167,"0"0"-3,0 0-127,10-7-7,-10 7-13,25-5-6,-9-1-1,8 6-1,-2-3-2,4 0 0,-1-4-2,1 1-2,0-2-2,-4 0-7,5 16-58,-27-8-106,23 0-3,-23 0-16,0 0-13</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49"/>
    </inkml:context>
    <inkml:brush xml:id="br0">
      <inkml:brushProperty name="width" value="0.06667" units="cm"/>
      <inkml:brushProperty name="height" value="0.06667" units="cm"/>
      <inkml:brushProperty name="color" value="#3165BB"/>
      <inkml:brushProperty name="fitToCurve" value="1"/>
    </inkml:brush>
  </inkml:definitions>
  <inkml:trace contextRef="#ctx0" brushRef="#br0">1364 2626 13,'0'0'121,"0"0"10,0 0-51,0 0 1,0 0-16,0 0 0,0-10-7,0 10-6,0 0-9,0 0-10,0-19-8,0 19-6,-1-19-2,1 19-6,-6-25-1,6 25-3,-6-33-1,2 21 0,-4-6 0,8 18-2,-12-31 2,4 17-2,-2-4 0,3 1-2,-4-4 2,3 1-3,-3-4 1,2 4-2,-4-5 1,1 0-2,0 1 2,0-2-1,-4 5 0,3 0-1,0-1 2,1 4-1,0-2 0,0-4-1,0 4 3,3-2-4,-3 0 3,-1-4 3,1-5-7,0 5 7,0-4-7,-2-2 8,2 5-8,-6-2 7,4 2-6,-4 2 2,1 1 0,2-1 0,-2 5 1,0-5-3,4 3 3,-1 0-2,1-3 1,-4 0-1,4-1 2,-1 1-2,-2 0 1,2-3-1,-2-1 2,2 3-2,-4 1 3,5-6-3,-3 5 2,0-2-3,4 3 3,-5-4-2,4 5 2,1 1-2,-1-2 1,0 1-1,0 1 1,3 0 5,-1 1-5,-1-3 4,3 3-6,-2-1 5,0 2-5,1-2 6,0-4-6,-3 4 1,0 1-1,2-3 1,-3 1 2,2-2-2,0 2 3,0-2-3,0 2 1,4 2 0,-3-1 1,2 4-2,0-1 1,1 3 0,-2-3 0,2 5 0,2-3 0,-6-2-1,4-3 2,3 5-2,-6-2 1,4 0 0,1-3 0,-1 2-1,-1 2 2,-1-4-2,1 4 2,2-2-1,-5-3 0,3 4-1,-1-2 2,-1 0-2,1 1 2,0-2-2,3 5 1,-6-7 4,5 4-7,-5-3 7,2-1-8,2 5 7,2-4-6,-2 3 7,0 2-8,4 1 3,4 18 2,-10-25-1,10 25 1,0 0-1,-12-19 0,12 19 0,0 0 1,0 0-1,0 0 0,-17 0 0,17 0 0,-5 14 1,5-14-1,-5 24 0,1-11 0,1 6 1,0 1 2,1-3-6,-2 9 6,0-7-6,0 2 7,4 1-7,-6-1 7,4-4-6,-4 3 1,2-1 3,2 3-2,-3 1 1,1 1-1,1 2 1,-1-2-2,0 1 2,0 2-1,0-3 1,2 2-2,-2-5 3,1-2-3,0-3 3,2 3-3,-1-5 1,2-14 1,0 20-1,0-20 0,0 0 0,0 16 0,0-16 0,0 0 1,0 0-1,0 0-1,0 0 1,0 0 0,0 0 1,0 0-1,0-12-1,0 12 2,0-24-2,0 10 2,3-9-2,1 2 1,2-4-1,-4-1 1,2 4 0,2-5 1,-4 0-2,4-1 2,-2 0-2,-2 2 2,4-3-3,-2 2 3,-2 1 2,-2-4-6,0 7 6,4 0-6,-4 1 5,0 1-5,0 4 7,0 17-8,0-23 3,0 23 2,0 0-1,0-20 0,0 20 1,0 0 1,0 0-1,0 0 2,0 0 0,0 0 1,0 0 0,0 0 1,0 0 0,0 0 0,0 0-1,0 0 1,0 0 0,0 0 0,16 3 0,-16-3 0,17 7-1,-17-7 1,23 14 0,-23-14-1,27 17-1,-9-5 3,6 1-6,-4 0 6,4 0-6,2-1 5,3 6-5,1-5 5,1 6-6,-1-6 3,1 7 1,0-2-2,-2 2 1,0 2 0,-2-1 1,1-2-2,-5-1 1,-1-5-1,-4-4 0,0 1 0,-18-10 0,25 6 0,-25-6-1,0 0 2,14 0-2,-14 0 0,0 0 0,0 0 0,0 0 0,0 0 0,0 0-8,0 0-113,0-12-51,0 12-12,-13-26-13,-1 8-18</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50"/>
    </inkml:context>
    <inkml:brush xml:id="br0">
      <inkml:brushProperty name="width" value="0.06667" units="cm"/>
      <inkml:brushProperty name="height" value="0.06667" units="cm"/>
      <inkml:brushProperty name="color" value="#3165BB"/>
      <inkml:brushProperty name="fitToCurve" value="1"/>
    </inkml:brush>
    <inkml:brush xml:id="br1">
      <inkml:brushProperty name="width" value="0.04667" units="cm"/>
      <inkml:brushProperty name="height" value="0.04667" units="cm"/>
      <inkml:brushProperty name="fitToCurve" value="1"/>
    </inkml:brush>
  </inkml:definitions>
  <inkml:trace contextRef="#ctx0" brushRef="#br0">-804-856 174,'-24'0'162,"24"0"-12,0 0-57,-14 0-23,14 0-11,0 0-17,0 0-7,0 0-8,0 0-7,0 0-4,0 0-3,12 0-3,1 6-2,5-6-2,6 4 0,3-2-2,8 0 0,3 2-1,7-4 0,-3 0 0,6 4-1,1-4 0,2 0-1,-1 0 1,-1 0-1,0-4 0,-3 4 1,-3-6 1,-1 6 0,-7-6 0,-2 6 1,-9-6 1,-4 6 0,-4-3 1,-16 3-2,20-4 1,-20 4-1,0 0 0,0 0-1,0 0-2,0 0 0,0 0-2,0 0-4,0 0-11,0 0-122,0 0-26,-10-12-17,10 12-7,0 0-18</inkml:trace>
  <inkml:trace contextRef="#ctx0" brushRef="#br0" timeOffset="1">-489-731 213,'0'0'151,"0"-18"-35,0 18-12,0 0-34,0 0-19,0 0-12,0 0-6,0 0-5,0 0-8,0 0 1,0 18-8,0-18 1,0 27-6,0-9 0,0 9-5,2 0 0,2 3 3,-2 6-5,4 1 4,-4 7-4,1 6 4,-2-4-4,3 4 3,-4 0-3,4-6 2,-2-3-2,-1-3 3,0-9-4,3-3 3,-2-8-2,-1 0 1,-1-18-1,4 20 0,-4-20 0,0 0 0,0 20 0,0-20 0,0 0-1,0 0 1,0 0-1,0 0-1,0 0-2,0 0-4,0 0-13,-17-12-91,17 12-49,0 0-17,-20-8-6,20 8-15</inkml:trace>
  <inkml:trace contextRef="#ctx0" brushRef="#br1" timeOffset="2">-2402-3735 140,'0'0'143,"0"0"2,-20-17-70,20 17-10,0 0-16,0 0-6,0 0-7,0 0-6,0 0-4,0 0-1,0 0-2,0 13-3,0-13-3,0 0-2,0 17-2,0-17-1,0 27-4,0-12 0,0 2-4,0 3 1,0 1-3,0 4 2,-6 1-4,5 2 1,-5 4 5,1 0-6,0 2 6,-2 0-6,1 4 6,4-2-7,-8-1 7,7-2-5,-1 1-1,2-3 1,2-3-1,0-3 1,0-3-1,0-2 1,2-6-1,-2-14 0,7 24 1,-7-24 0,0 0 0,10 14-1,-10-14 2,0 0-1,0 0-1,0 0 2,0 0-1,0 0-1,0 0 1,0 0-1,0 0 1,0 0-1,0 0 1,0 0-1,0 0 0,19 0 0,-19 0 0,15-7 0,-15 7 0,28-7 0,-10 2 1,4-1-1,5 5 0,0-1 0,4 2 0,0 0 0,2-3 0,0 3 0,-1 0 0,-6 0-1,3 0 1,-3 0 0,-6 0 0,-2 0 0,-1 0 0,-17 0 1,19 0 0,-19 0 0,0 0 1,0 0-1,0 0 0,0 0 1,0 0-1,0 0-1,0 0 1,0 0 0,0 0-1,0 0 0,0 0 2,0 0-2,0 0-1,0 0-3,0 0-8,-10 0-42,10 0-110,0 0-7,-15 13-14,15-13-15</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traceFormat>
        <inkml:channelProperties>
          <inkml:channelProperty channel="X" name="resolution" value="1278.46277" units="1/cm"/>
          <inkml:channelProperty channel="Y" name="resolution" value="2273.90698" units="1/cm"/>
          <inkml:channelProperty channel="F" name="resolution" value="7.0953E-7" units="1/dev"/>
        </inkml:channelProperties>
      </inkml:inkSource>
      <inkml:timestamp xml:id="ts0" timeString="2014-05-06T20:47:08.453"/>
    </inkml:context>
    <inkml:brush xml:id="br0">
      <inkml:brushProperty name="width" value="0.06667" units="cm"/>
      <inkml:brushProperty name="height" value="0.06667" units="cm"/>
      <inkml:brushProperty name="fitToCurve" value="1"/>
    </inkml:brush>
  </inkml:definitions>
  <inkml:trace contextRef="#ctx0" brushRef="#br0">43 23 19,'0'0'77,"0"0"0,0 0 2,0 0 0,0 0-7,-13-17 2,13 17-13,0 0-6,0 0-12,-13-7-2,13 7-10,0 0-3,0 0-5,0 0-6,0 0 4,-19 0-5,19 0-1,0 0-3,0 0-1,0 0-2,0 0-1,0 0 3,0 0-5,0 0-1,-2 16 2,2-16-1,0 0 1,0 19-1,0-19 0,4 18-1,-4-18 0,8 13-3,-8-13 1,0 0-1,16 22 0,-16-22-1,0 0 1,12 16-1,-12-16 1,0 0 1,12 18 0,-12-18-2,0 0 1,10 20 0,-10-20 0,0 0-1,15 22 1,-15-22-1,0 0 0,9 21 0,-9-21 1,0 0-1,12 22 0,-12-22 1,0 0 0,12 23-1,-12-23 1,11 15 0,-11-15-1,8 23 0,-8-23 0,11 22 0,-11-22 0,11 25 0,-11-25 1,8 24-3,-8-24 2,8 24 0,-8-24-1,11 19 1,-11-19-1,10 14 0,-10-14 0,0 0 0,10 23 0,-10-23 0,0 0 0,12 18 0,-12-18 1,10 16-1,-10-16 0,8 20 0,-8-20 1,10 16-1,-10-16 1,8 14-1,-8-14-1,11 19 1,-11-19 1,0 0-1,8 23 0,-8-23-1,0 0 1,12 19 0,-12-19 1,10 14-1,-10-14 0,0 0 1,14 23 0,-14-23-1,4 15 1,-4-15 0,9 20-1,-9-20 1,11 23-1,-11-23-1,8 25 1,-8-25 0,10 23-3,-10-23 2,8 23-3,-8-23 6,11 23-5,-11-23 6,7 23-6,-7-23 6,8 26-2,-8-26 1,11 26 0,-11-26-3,11 23 2,-11-23-1,12 26 0,-12-26-1,9 25 2,-9-25-1,11 21 0,-11-21 1,11 23 0,-11-23-2,12 24 2,-12-24-1,10 22 1,-10-22-2,10 28 2,-10-28-1,11 27 0,-4-11-1,-7-16 2,7 28-1,-2-14 0,-5-14 0,9 27 0,-9-27-1,10 22 2,-10-22-1,10 26 0,-10-26 0,10 25 1,-10-25-1,11 22 0,-11-22 0,8 24 0,-8-24 0,11 23 0,-11-23 0,12 19 0,-12-19-1,9 19 2,-9-19-1,12 20 0,-12-20 0,16 17 1,-16-17-2,13 20 2,-13-20-2,12 18 2,-12-18-2,12 24 1,-12-24 0,8 14 1,-8-14-1,11 20 1,-11-20-2,12 22 2,-12-22-1,10 19 1,-10-19-1,15 19 0,-15-19-1,13 21 2,-13-21-2,12 19 1,-12-19 0,12 22 0,-12-22 0,15 23-3,-15-23 3,16 26-4,-16-26 7,14 24-6,-14-24 6,17 24-7,-17-24 7,12 20-3,-12-20 3,10 25-3,-10-25 0,12 21 0,-12-21 0,12 19 1,-12-19-2,16 19 2,-16-19 0,12 18-1,-12-18 1,10 16 0,-10-16-1,9 16 1,-9-16-1,12 18 1,-12-18-2,12 22 2,-12-22-2,14 24 1,-14-24 0,12 24 1,-12-24-1,14 25 0,-14-25 0,10 22 1,-10-22-1,13 24 0,-13-24 0,9 23 0,-9-23 0,12 25 1,-12-25-1,11 24 1,-11-24-1,8 26 0,-8-26 0,10 23 0,-10-23 0,8 23 0,-8-23 0,9 22 0,-9-22 0,9 20 0,-9-20 0,10 22 1,-10-22-2,10 19 2,-10-19-2,10 23 2,-10-23-1,12 20 0,-12-20 0,11 24 0,-11-24 0,8 16 1,-8-16-1,8 16 0,-8-16 0,0 0 1,16 21-2,-16-21 2,8 17-2,-8-17 2,10 20-1,-10-20 0,8 18 0,-8-18 0,7 19 0,-7-19 0,11 14 0,-11-14 0,6 20 0,-6-20 0,8 16-1,-8-16 2,10 18-2,-10-18 1,8 20-1,-8-20-3,11 18 3,-11-18-3,12 22 7,-12-22-7,10 22 7,-10-22-7,12 26 8,-12-26-3,12 22 1,-12-22-1,10 17-1,-10-17 0,11 23 0,-11-23 0,10 20 0,-10-20 0,10 21 0,-10-21 1,13 28-2,-6-12 2,-7-16-2,12 26 2,-12-26-1,10 29 1,-10-29-2,10 26 1,-10-26 0,10 25 0,-10-25 0,8 26 0,-8-26 0,10 26 0,-10-26 0,8 25 1,-8-25-2,11 28 2,-11-28 0,8 23 0,-8-23-2,10 24 2,-10-24-1,8 24 0,-8-24 0,10 22 0,-10-22-1,8 17 1,-8-17 0,8 17 1,-8-17-1,8 16 0,-8-16 0,0 0 1,10 19-1,-10-19 0,7 19 0,-7-19 0,9 16 0,-9-16 0,0 0 0,12 22 0,-12-22 0,0 0 0,10 20-1,-10-20 2,0 0-1,12 23 0,-12-23 0,9 17 1,-9-17-2,6 16 1,-6-16 1,6 16-1,-6-16 0,8 16 0,-8-16 0,0 0 0,12 22 0,-12-22 1,0 0-1,13 20 0,-13-20 1,8 14 0,-8-14-1,0 0 1,12 22 0,-12-22 0,0 0-1,11 20 1,-11-20-2,0 0 2,11 15-1,-11-15-4,0 0 4,9 22-4,-9-22 4,10 16-3,-10-16 6,5 22-5,-5-22 5,10 22-1,-10-22 1,6 20-1,-6-20 2,10 18-4,-10-18 0,6 19 0,-6-19 0,7 15 0,-7-15 0,7 16 0,-7-16 0,10 20 0,-10-20 0,8 14 0,-8-14 0,0 0 0,12 24 0,-12-24 0,8 17 0,-8-17 0,11 16 0,-11-16 0,12 18 0,-12-18 0,12 23 0,-12-23 0,12 20 0,-12-20 0,14 21 0,-14-21 0,13 23 0,-13-23 0,15 21 0,-15-21 0,13 22 0,-13-22 0,12 20 0,-12-20 0,14 18 0,-14-18 0,8 21 0,-8-21 0,10 24 0,-10-24 0,12 25 0,-12-25 0,13 25 0,-13-25 0,11 25 0,-11-25 0,10 20 0,-10-20 0,13 19 0,-13-19 0,10 24 0,-10-24 0,11 18 0,-11-18 0,13 22 0,-13-22 0,9 24 0,-9-24 0,11 19 0,-11-19 0,8 19 0,-8-19 0,9 19 0,-9-19 0,8 19 0,-8-19 0,11 18 0,-11-18 0,7 20 0,-7-20 0,8 18 0,-8-18 0,9 20 0,-9-20 0,7 18 0,-7-18 0,7 16 0,-7-16 0,7 15 0,-7-15 0,6 14 0,-6-14 0,11 18 0,-11-18 0,7 21 0,-7-21 0,6 19 0,-6-19 0,12 19 0,-12-19 0,2 17 0,-2-17 0,8 13 0,-8-13 0,4 18 0,-4-18 0,0 0 0,10 20 0,-10-20 0,0 0 0,8 19 0,-8-19 0,6 14 0,-6-14 0,6 17 0,-6-17 0,7 19 0,-7-19 0,6 14 0,-6-14 0,0 0 0,10 23 0,-10-23 0,0 0 0,10 23 0,-10-23 0,6 16 0,-6-16 0,10 22 0,-10-22 0,10 18 0,-10-18 0,10 24 0,-10-24 0,13 27 0,-13-27 0,12 23 0,-12-23 0,11 22 0,-11-22 0,8 18 0,-8-18 0,5 25 0,-5-25 0,6 18 0,-6-18 0,7 21 0,-7-21 0,7 27 0,-7-27 0,9 23 0,-9-23 0,7 25 0,-7-25 0,8 19 0,-8-19 0,6 19 0,-6-19 0,7 18 0,-7-18 0,9 20 0,-9-20 0,3 14 0,-3-14 0,10 16 0,-10-16 0,7 20 0,-7-20 0,8 14 0,-8-14 0,11 19 0,-11-19 0,8 23 0,-8-23 0,10 20 0,-10-20 0,12 18 0,-12-18 0,12 20 0,-12-20 0,0 0 0,12 18 0,-12-18 0,0 0 0,13 19 0,-13-19 0,7 13 0,-7-13 0,12 19 0,-12-19 0,12 19 0,-12-19 0,13 25 0,-13-25 0,14 19 0,-14-19 0,12 20 0,-12-20 0,12 18 0,-12-18 0,12 15 0,-12-15 0,12 18 0,-12-18 0,11 17 0,-11-17 0,12 19 0,-12-19 0,10 12 0,-10-12 0,0 0 0,12 26 0,-12-26 0,10 14 0,-10-14 0,8 17 0,-8-17 0,10 19 0,-10-19 0,7 14 0,-7-14 0,8 18 0,-8-18 0,0 0 0,12 20 0,-12-20 0,0 0 0,16 18 0,-16-18 0,10 18 0,-10-18 0,16 15 0,-16-15 0,14 25 0,-14-25 0,17 24 0,-17-24 0,17 27 0,-17-27 0,18 28 0,-18-28 0,16 26 0,-16-26 0,15 20 0,-15-20 0,14 25 0,-14-25 0,13 19 0,-13-19 0,13 24 0,-13-24 0,14 20 0,-14-20 0,16 18 0,-16-18 0,12 19 0,-12-19 0,13 15 0,-13-15 0,8 17 0,-8-17 0,0 0 0,12 24 0,-12-24 0,6 16 0,-6-16 0,8 19 0,-8-19 0,9 19 0,-9-19 0,8 20 0,-8-20 0,7 19 0,-7-19 0,6 19 0,-6-19 0,8 13 0,-8-13 0,8 16 0,-8-16 0,6 15 0,-6-15 0,6 17 0,-6-17 0,9 18 0,-9-18 0,7 15 0,-7-15 0,9 20 0,-9-20 0,7 13 0,-7-13 0,7 17 0,-7-17 0,5 14 0,-5-14 0,7 17 0,-7-17 0,5 14 0,-5-14 0,7 15 0,-7-15 0,0 0 0,5 16 0,-5-16 0,0 0 0,0 0 0,0 0 0,0 0 0,0-12 0,0 12-52,-5-19-117,5 19-9,-12-28-9,12 28-19,-25-35-4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F8B69-9B2C-40B2-8F4A-12AD17161E55}" type="datetimeFigureOut">
              <a:rPr lang="en-US" smtClean="0"/>
              <a:t>7/25/2025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AD8C18-3B4C-4233-9185-855B67907697}" type="slidenum">
              <a:rPr lang="en-US" smtClean="0"/>
              <a:t>‹#›</a:t>
            </a:fld>
            <a:endParaRPr lang="en-US"/>
          </a:p>
        </p:txBody>
      </p:sp>
    </p:spTree>
    <p:extLst>
      <p:ext uri="{BB962C8B-B14F-4D97-AF65-F5344CB8AC3E}">
        <p14:creationId xmlns:p14="http://schemas.microsoft.com/office/powerpoint/2010/main" val="42566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solidFill>
            <a:srgbClr val="FFFFFF"/>
          </a:solidFill>
          <a:ln/>
        </p:spPr>
      </p:sp>
      <p:sp>
        <p:nvSpPr>
          <p:cNvPr id="27651" name="Rectangle 3"/>
          <p:cNvSpPr>
            <a:spLocks noGrp="1" noChangeArrowheads="1"/>
          </p:cNvSpPr>
          <p:nvPr>
            <p:ph type="body" idx="1"/>
          </p:nvPr>
        </p:nvSpPr>
        <p:spPr>
          <a:solidFill>
            <a:srgbClr val="FFFFFF"/>
          </a:solidFill>
          <a:ln w="12700" cap="sq">
            <a:solidFill>
              <a:srgbClr val="000000"/>
            </a:solidFill>
            <a:miter lim="800000"/>
            <a:headEnd type="none" w="sm" len="sm"/>
            <a:tailEnd type="none" w="sm" len="sm"/>
          </a:ln>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229614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10</a:t>
            </a:fld>
            <a:endParaRPr lang="en-US"/>
          </a:p>
        </p:txBody>
      </p:sp>
    </p:spTree>
    <p:extLst>
      <p:ext uri="{BB962C8B-B14F-4D97-AF65-F5344CB8AC3E}">
        <p14:creationId xmlns:p14="http://schemas.microsoft.com/office/powerpoint/2010/main" val="334380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11</a:t>
            </a:fld>
            <a:endParaRPr lang="en-US"/>
          </a:p>
        </p:txBody>
      </p:sp>
    </p:spTree>
    <p:extLst>
      <p:ext uri="{BB962C8B-B14F-4D97-AF65-F5344CB8AC3E}">
        <p14:creationId xmlns:p14="http://schemas.microsoft.com/office/powerpoint/2010/main" val="645866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12</a:t>
            </a:fld>
            <a:endParaRPr lang="en-US"/>
          </a:p>
        </p:txBody>
      </p:sp>
    </p:spTree>
    <p:extLst>
      <p:ext uri="{BB962C8B-B14F-4D97-AF65-F5344CB8AC3E}">
        <p14:creationId xmlns:p14="http://schemas.microsoft.com/office/powerpoint/2010/main" val="521407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14</a:t>
            </a:fld>
            <a:endParaRPr lang="en-US"/>
          </a:p>
        </p:txBody>
      </p:sp>
    </p:spTree>
    <p:extLst>
      <p:ext uri="{BB962C8B-B14F-4D97-AF65-F5344CB8AC3E}">
        <p14:creationId xmlns:p14="http://schemas.microsoft.com/office/powerpoint/2010/main" val="3945874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16</a:t>
            </a:fld>
            <a:endParaRPr lang="en-US"/>
          </a:p>
        </p:txBody>
      </p:sp>
    </p:spTree>
    <p:extLst>
      <p:ext uri="{BB962C8B-B14F-4D97-AF65-F5344CB8AC3E}">
        <p14:creationId xmlns:p14="http://schemas.microsoft.com/office/powerpoint/2010/main" val="3245890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20</a:t>
            </a:fld>
            <a:endParaRPr lang="en-US"/>
          </a:p>
        </p:txBody>
      </p:sp>
    </p:spTree>
    <p:extLst>
      <p:ext uri="{BB962C8B-B14F-4D97-AF65-F5344CB8AC3E}">
        <p14:creationId xmlns:p14="http://schemas.microsoft.com/office/powerpoint/2010/main" val="1635512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21</a:t>
            </a:fld>
            <a:endParaRPr lang="en-US"/>
          </a:p>
        </p:txBody>
      </p:sp>
    </p:spTree>
    <p:extLst>
      <p:ext uri="{BB962C8B-B14F-4D97-AF65-F5344CB8AC3E}">
        <p14:creationId xmlns:p14="http://schemas.microsoft.com/office/powerpoint/2010/main" val="2343090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22</a:t>
            </a:fld>
            <a:endParaRPr lang="en-US"/>
          </a:p>
        </p:txBody>
      </p:sp>
    </p:spTree>
    <p:extLst>
      <p:ext uri="{BB962C8B-B14F-4D97-AF65-F5344CB8AC3E}">
        <p14:creationId xmlns:p14="http://schemas.microsoft.com/office/powerpoint/2010/main" val="17195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a:t>
            </a:fld>
            <a:endParaRPr lang="en-US"/>
          </a:p>
        </p:txBody>
      </p:sp>
    </p:spTree>
    <p:extLst>
      <p:ext uri="{BB962C8B-B14F-4D97-AF65-F5344CB8AC3E}">
        <p14:creationId xmlns:p14="http://schemas.microsoft.com/office/powerpoint/2010/main" val="4265113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3</a:t>
            </a:fld>
            <a:endParaRPr lang="en-US"/>
          </a:p>
        </p:txBody>
      </p:sp>
    </p:spTree>
    <p:extLst>
      <p:ext uri="{BB962C8B-B14F-4D97-AF65-F5344CB8AC3E}">
        <p14:creationId xmlns:p14="http://schemas.microsoft.com/office/powerpoint/2010/main" val="1897303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4</a:t>
            </a:fld>
            <a:endParaRPr lang="en-US"/>
          </a:p>
        </p:txBody>
      </p:sp>
    </p:spTree>
    <p:extLst>
      <p:ext uri="{BB962C8B-B14F-4D97-AF65-F5344CB8AC3E}">
        <p14:creationId xmlns:p14="http://schemas.microsoft.com/office/powerpoint/2010/main" val="3325228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5</a:t>
            </a:fld>
            <a:endParaRPr lang="en-US"/>
          </a:p>
        </p:txBody>
      </p:sp>
    </p:spTree>
    <p:extLst>
      <p:ext uri="{BB962C8B-B14F-4D97-AF65-F5344CB8AC3E}">
        <p14:creationId xmlns:p14="http://schemas.microsoft.com/office/powerpoint/2010/main" val="1754495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6</a:t>
            </a:fld>
            <a:endParaRPr lang="en-US"/>
          </a:p>
        </p:txBody>
      </p:sp>
    </p:spTree>
    <p:extLst>
      <p:ext uri="{BB962C8B-B14F-4D97-AF65-F5344CB8AC3E}">
        <p14:creationId xmlns:p14="http://schemas.microsoft.com/office/powerpoint/2010/main" val="364454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7</a:t>
            </a:fld>
            <a:endParaRPr lang="en-US"/>
          </a:p>
        </p:txBody>
      </p:sp>
    </p:spTree>
    <p:extLst>
      <p:ext uri="{BB962C8B-B14F-4D97-AF65-F5344CB8AC3E}">
        <p14:creationId xmlns:p14="http://schemas.microsoft.com/office/powerpoint/2010/main" val="1809471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8</a:t>
            </a:fld>
            <a:endParaRPr lang="en-US"/>
          </a:p>
        </p:txBody>
      </p:sp>
    </p:spTree>
    <p:extLst>
      <p:ext uri="{BB962C8B-B14F-4D97-AF65-F5344CB8AC3E}">
        <p14:creationId xmlns:p14="http://schemas.microsoft.com/office/powerpoint/2010/main" val="651597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9</a:t>
            </a:fld>
            <a:endParaRPr lang="en-US"/>
          </a:p>
        </p:txBody>
      </p:sp>
    </p:spTree>
    <p:extLst>
      <p:ext uri="{BB962C8B-B14F-4D97-AF65-F5344CB8AC3E}">
        <p14:creationId xmlns:p14="http://schemas.microsoft.com/office/powerpoint/2010/main" val="3581877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7144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90995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493655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92013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BA1683-9090-4C2B-91B1-44D14D0C6103}"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87437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BA1683-9090-4C2B-91B1-44D14D0C6103}"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27503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BA1683-9090-4C2B-91B1-44D14D0C6103}"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56628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BA1683-9090-4C2B-91B1-44D14D0C6103}"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637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A1683-9090-4C2B-91B1-44D14D0C6103}"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80287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1301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06912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A1683-9090-4C2B-91B1-44D14D0C6103}" type="datetimeFigureOut">
              <a:rPr lang="en-US" smtClean="0"/>
              <a:t>7/25/2025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159DB-7E66-403E-8224-4BB8BBFB32F2}" type="slidenum">
              <a:rPr lang="en-US" smtClean="0"/>
              <a:t>‹#›</a:t>
            </a:fld>
            <a:endParaRPr lang="en-US"/>
          </a:p>
        </p:txBody>
      </p:sp>
    </p:spTree>
    <p:extLst>
      <p:ext uri="{BB962C8B-B14F-4D97-AF65-F5344CB8AC3E}">
        <p14:creationId xmlns:p14="http://schemas.microsoft.com/office/powerpoint/2010/main" val="106768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3.png"/></Relationships>
</file>

<file path=ppt/slides/_rels/slide11.xml.rels><?xml version="1.0" encoding="UTF-8" standalone="yes"?>
<Relationships xmlns="http://schemas.openxmlformats.org/package/2006/relationships"><Relationship Id="rId3" Type="http://schemas.openxmlformats.org/officeDocument/2006/relationships/hyperlink" Target="http://www.walter-fendt.de/ph14e/springpendulum.htm"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4.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21.png"/><Relationship Id="rId7" Type="http://schemas.openxmlformats.org/officeDocument/2006/relationships/image" Target="../media/image112.pn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70.png"/><Relationship Id="rId4" Type="http://schemas.openxmlformats.org/officeDocument/2006/relationships/image" Target="../media/image38.png"/></Relationships>
</file>

<file path=ppt/slides/_rels/slide14.xml.rels><?xml version="1.0" encoding="UTF-8" standalone="yes"?>
<Relationships xmlns="http://schemas.openxmlformats.org/package/2006/relationships"><Relationship Id="rId3" Type="http://schemas.openxmlformats.org/officeDocument/2006/relationships/image" Target="../media/image190.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8.png"/><Relationship Id="rId4" Type="http://schemas.openxmlformats.org/officeDocument/2006/relationships/image" Target="../media/image210.png"/></Relationships>
</file>

<file path=ppt/slides/_rels/slide17.xml.rels><?xml version="1.0" encoding="UTF-8" standalone="yes"?>
<Relationships xmlns="http://schemas.openxmlformats.org/package/2006/relationships"><Relationship Id="rId13" Type="http://schemas.openxmlformats.org/officeDocument/2006/relationships/image" Target="../media/image145.emf"/><Relationship Id="rId18" Type="http://schemas.openxmlformats.org/officeDocument/2006/relationships/customXml" Target="../ink/ink7.xml"/><Relationship Id="rId3" Type="http://schemas.openxmlformats.org/officeDocument/2006/relationships/image" Target="../media/image16.png"/><Relationship Id="rId21" Type="http://schemas.openxmlformats.org/officeDocument/2006/relationships/image" Target="../media/image149.emf"/><Relationship Id="rId7" Type="http://schemas.openxmlformats.org/officeDocument/2006/relationships/customXml" Target="../ink/ink2.xml"/><Relationship Id="rId12" Type="http://schemas.openxmlformats.org/officeDocument/2006/relationships/customXml" Target="../ink/ink4.xml"/><Relationship Id="rId17" Type="http://schemas.openxmlformats.org/officeDocument/2006/relationships/image" Target="../media/image147.emf"/><Relationship Id="rId2" Type="http://schemas.openxmlformats.org/officeDocument/2006/relationships/slideLayout" Target="../slideLayouts/slideLayout7.xml"/><Relationship Id="rId16" Type="http://schemas.openxmlformats.org/officeDocument/2006/relationships/customXml" Target="../ink/ink6.xml"/><Relationship Id="rId29" Type="http://schemas.openxmlformats.org/officeDocument/2006/relationships/image" Target="../media/image153.emf"/><Relationship Id="rId1" Type="http://schemas.openxmlformats.org/officeDocument/2006/relationships/tags" Target="../tags/tag4.xml"/><Relationship Id="rId6" Type="http://schemas.openxmlformats.org/officeDocument/2006/relationships/image" Target="../media/image140.emf"/><Relationship Id="rId11" Type="http://schemas.openxmlformats.org/officeDocument/2006/relationships/image" Target="../media/image144.emf"/><Relationship Id="rId24" Type="http://schemas.openxmlformats.org/officeDocument/2006/relationships/customXml" Target="../ink/ink9.xml"/><Relationship Id="rId5" Type="http://schemas.openxmlformats.org/officeDocument/2006/relationships/customXml" Target="../ink/ink1.xml"/><Relationship Id="rId15" Type="http://schemas.openxmlformats.org/officeDocument/2006/relationships/image" Target="../media/image146.emf"/><Relationship Id="rId23" Type="http://schemas.openxmlformats.org/officeDocument/2006/relationships/image" Target="../media/image150.emf"/><Relationship Id="rId28" Type="http://schemas.openxmlformats.org/officeDocument/2006/relationships/customXml" Target="../ink/ink10.xml"/><Relationship Id="rId10" Type="http://schemas.openxmlformats.org/officeDocument/2006/relationships/customXml" Target="../ink/ink3.xml"/><Relationship Id="rId4" Type="http://schemas.openxmlformats.org/officeDocument/2006/relationships/image" Target="../media/image230.png"/><Relationship Id="rId9" Type="http://schemas.openxmlformats.org/officeDocument/2006/relationships/image" Target="../media/image143.emf"/><Relationship Id="rId14" Type="http://schemas.openxmlformats.org/officeDocument/2006/relationships/customXml" Target="../ink/ink5.xml"/><Relationship Id="rId22" Type="http://schemas.openxmlformats.org/officeDocument/2006/relationships/customXml" Target="../ink/ink8.xml"/><Relationship Id="rId27" Type="http://schemas.openxmlformats.org/officeDocument/2006/relationships/image" Target="../media/image152.emf"/></Relationships>
</file>

<file path=ppt/slides/_rels/slide18.xml.rels><?xml version="1.0" encoding="UTF-8" standalone="yes"?>
<Relationships xmlns="http://schemas.openxmlformats.org/package/2006/relationships"><Relationship Id="rId13" Type="http://schemas.openxmlformats.org/officeDocument/2006/relationships/customXml" Target="../ink/ink14.xml"/><Relationship Id="rId18" Type="http://schemas.openxmlformats.org/officeDocument/2006/relationships/image" Target="../media/image147.emf"/><Relationship Id="rId3" Type="http://schemas.openxmlformats.org/officeDocument/2006/relationships/image" Target="../media/image140.emf"/><Relationship Id="rId21" Type="http://schemas.openxmlformats.org/officeDocument/2006/relationships/image" Target="../media/image149.emf"/><Relationship Id="rId7" Type="http://schemas.openxmlformats.org/officeDocument/2006/relationships/customXml" Target="../ink/ink12.xml"/><Relationship Id="rId12" Type="http://schemas.openxmlformats.org/officeDocument/2006/relationships/image" Target="../media/image144.emf"/><Relationship Id="rId17" Type="http://schemas.openxmlformats.org/officeDocument/2006/relationships/customXml" Target="../ink/ink16.xml"/><Relationship Id="rId2" Type="http://schemas.openxmlformats.org/officeDocument/2006/relationships/slideLayout" Target="../slideLayouts/slideLayout7.xml"/><Relationship Id="rId16" Type="http://schemas.openxmlformats.org/officeDocument/2006/relationships/image" Target="../media/image146.emf"/><Relationship Id="rId29" Type="http://schemas.openxmlformats.org/officeDocument/2006/relationships/image" Target="../media/image153.emf"/><Relationship Id="rId1" Type="http://schemas.openxmlformats.org/officeDocument/2006/relationships/tags" Target="../tags/tag5.xml"/><Relationship Id="rId6" Type="http://schemas.openxmlformats.org/officeDocument/2006/relationships/customXml" Target="../ink/ink11.xml"/><Relationship Id="rId11" Type="http://schemas.openxmlformats.org/officeDocument/2006/relationships/customXml" Target="../ink/ink13.xml"/><Relationship Id="rId24" Type="http://schemas.openxmlformats.org/officeDocument/2006/relationships/customXml" Target="../ink/ink19.xml"/><Relationship Id="rId5" Type="http://schemas.openxmlformats.org/officeDocument/2006/relationships/image" Target="../media/image30.png"/><Relationship Id="rId15" Type="http://schemas.openxmlformats.org/officeDocument/2006/relationships/customXml" Target="../ink/ink15.xml"/><Relationship Id="rId23" Type="http://schemas.openxmlformats.org/officeDocument/2006/relationships/image" Target="../media/image150.emf"/><Relationship Id="rId28" Type="http://schemas.openxmlformats.org/officeDocument/2006/relationships/customXml" Target="../ink/ink20.xml"/><Relationship Id="rId10" Type="http://schemas.openxmlformats.org/officeDocument/2006/relationships/image" Target="../media/image143.emf"/><Relationship Id="rId19" Type="http://schemas.openxmlformats.org/officeDocument/2006/relationships/customXml" Target="../ink/ink17.xml"/><Relationship Id="rId4" Type="http://schemas.openxmlformats.org/officeDocument/2006/relationships/image" Target="../media/image220.png"/><Relationship Id="rId14" Type="http://schemas.openxmlformats.org/officeDocument/2006/relationships/image" Target="../media/image145.emf"/><Relationship Id="rId22" Type="http://schemas.openxmlformats.org/officeDocument/2006/relationships/customXml" Target="../ink/ink18.xml"/><Relationship Id="rId27" Type="http://schemas.openxmlformats.org/officeDocument/2006/relationships/image" Target="../media/image152.emf"/></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0.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8" Type="http://schemas.openxmlformats.org/officeDocument/2006/relationships/customXml" Target="../ink/ink23.xml"/><Relationship Id="rId13" Type="http://schemas.openxmlformats.org/officeDocument/2006/relationships/image" Target="../media/image130.emf"/><Relationship Id="rId18" Type="http://schemas.openxmlformats.org/officeDocument/2006/relationships/customXml" Target="../ink/ink26.xml"/><Relationship Id="rId3" Type="http://schemas.openxmlformats.org/officeDocument/2006/relationships/notesSlide" Target="../notesSlides/notesSlide15.xml"/><Relationship Id="rId7" Type="http://schemas.openxmlformats.org/officeDocument/2006/relationships/image" Target="../media/image25.png"/><Relationship Id="rId17" Type="http://schemas.openxmlformats.org/officeDocument/2006/relationships/image" Target="../media/image133.emf"/><Relationship Id="rId25" Type="http://schemas.openxmlformats.org/officeDocument/2006/relationships/customXml" Target="../ink/ink27.xml"/><Relationship Id="rId33" Type="http://schemas.openxmlformats.org/officeDocument/2006/relationships/image" Target="../media/image33.png"/><Relationship Id="rId2" Type="http://schemas.openxmlformats.org/officeDocument/2006/relationships/slideLayout" Target="../slideLayouts/slideLayout7.xml"/><Relationship Id="rId16" Type="http://schemas.openxmlformats.org/officeDocument/2006/relationships/customXml" Target="../ink/ink25.xml"/><Relationship Id="rId29" Type="http://schemas.openxmlformats.org/officeDocument/2006/relationships/customXml" Target="../ink/ink28.xml"/><Relationship Id="rId1" Type="http://schemas.openxmlformats.org/officeDocument/2006/relationships/tags" Target="../tags/tag6.xml"/><Relationship Id="rId6" Type="http://schemas.openxmlformats.org/officeDocument/2006/relationships/customXml" Target="../ink/ink22.xml"/><Relationship Id="rId24" Type="http://schemas.openxmlformats.org/officeDocument/2006/relationships/image" Target="../media/image137.emf"/><Relationship Id="rId32" Type="http://schemas.openxmlformats.org/officeDocument/2006/relationships/image" Target="../media/image28.png"/><Relationship Id="rId5" Type="http://schemas.openxmlformats.org/officeDocument/2006/relationships/image" Target="../media/image24.png"/><Relationship Id="rId15" Type="http://schemas.openxmlformats.org/officeDocument/2006/relationships/image" Target="../media/image131.emf"/><Relationship Id="rId28" Type="http://schemas.openxmlformats.org/officeDocument/2006/relationships/image" Target="../media/image139.emf"/><Relationship Id="rId31" Type="http://schemas.openxmlformats.org/officeDocument/2006/relationships/image" Target="../media/image27.png"/><Relationship Id="rId4" Type="http://schemas.openxmlformats.org/officeDocument/2006/relationships/customXml" Target="../ink/ink21.xml"/><Relationship Id="rId14" Type="http://schemas.openxmlformats.org/officeDocument/2006/relationships/customXml" Target="../ink/ink24.xml"/><Relationship Id="rId30" Type="http://schemas.openxmlformats.org/officeDocument/2006/relationships/image" Target="../media/image26.png"/></Relationships>
</file>

<file path=ppt/slides/_rels/slide2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36.png"/><Relationship Id="rId5" Type="http://schemas.openxmlformats.org/officeDocument/2006/relationships/image" Target="../media/image120.png"/><Relationship Id="rId4" Type="http://schemas.openxmlformats.org/officeDocument/2006/relationships/image" Target="../media/image35.png"/></Relationships>
</file>

<file path=ppt/slides/_rels/slide22.xml.rels><?xml version="1.0" encoding="UTF-8" standalone="yes"?>
<Relationships xmlns="http://schemas.openxmlformats.org/package/2006/relationships"><Relationship Id="rId13" Type="http://schemas.openxmlformats.org/officeDocument/2006/relationships/image" Target="../media/image37.png"/><Relationship Id="rId12" Type="http://schemas.openxmlformats.org/officeDocument/2006/relationships/image" Target="../media/image21.png"/><Relationship Id="rId2" Type="http://schemas.openxmlformats.org/officeDocument/2006/relationships/notesSlide" Target="../notesSlides/notesSlide17.xml"/><Relationship Id="rId1" Type="http://schemas.openxmlformats.org/officeDocument/2006/relationships/slideLayout" Target="../slideLayouts/slideLayout7.xml"/><Relationship Id="rId11" Type="http://schemas.openxmlformats.org/officeDocument/2006/relationships/image" Target="../media/image20.png"/></Relationships>
</file>

<file path=ppt/slides/_rels/slide3.xml.rels><?xml version="1.0" encoding="UTF-8" standalone="yes"?>
<Relationships xmlns="http://schemas.openxmlformats.org/package/2006/relationships"><Relationship Id="rId18" Type="http://schemas.openxmlformats.org/officeDocument/2006/relationships/image" Target="../media/image3.png"/><Relationship Id="rId26" Type="http://schemas.openxmlformats.org/officeDocument/2006/relationships/image" Target="../media/image111.png"/><Relationship Id="rId3" Type="http://schemas.openxmlformats.org/officeDocument/2006/relationships/notesSlide" Target="../notesSlides/notesSlide3.xml"/><Relationship Id="rId17" Type="http://schemas.openxmlformats.org/officeDocument/2006/relationships/image" Target="../media/image14.png"/><Relationship Id="rId2" Type="http://schemas.openxmlformats.org/officeDocument/2006/relationships/slideLayout" Target="../slideLayouts/slideLayout7.xml"/><Relationship Id="rId16" Type="http://schemas.openxmlformats.org/officeDocument/2006/relationships/image" Target="../media/image13.png"/><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notesSlide" Target="../notesSlides/notesSlide4.xml"/><Relationship Id="rId7" Type="http://schemas.openxmlformats.org/officeDocument/2006/relationships/image" Target="../media/image29.png"/><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16.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6" Type="http://schemas.openxmlformats.org/officeDocument/2006/relationships/image" Target="../media/image12.png"/><Relationship Id="rId1" Type="http://schemas.openxmlformats.org/officeDocument/2006/relationships/slideLayout" Target="../slideLayouts/slideLayout7.xml"/><Relationship Id="rId15" Type="http://schemas.openxmlformats.org/officeDocument/2006/relationships/image" Target="../media/image11.png"/><Relationship Id="rId14" Type="http://schemas.openxmlformats.org/officeDocument/2006/relationships/image" Target="../media/image32.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1.png"/><Relationship Id="rId4" Type="http://schemas.openxmlformats.org/officeDocument/2006/relationships/image" Target="../media/image5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785611" y="862885"/>
            <a:ext cx="5801588" cy="646331"/>
          </a:xfrm>
          <a:prstGeom prst="rect">
            <a:avLst/>
          </a:prstGeom>
          <a:solidFill>
            <a:schemeClr val="accent4"/>
          </a:solidFill>
          <a:ln>
            <a:solidFill>
              <a:schemeClr val="accent2"/>
            </a:solid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Lecture 26: </a:t>
            </a: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Periodic Motion</a:t>
            </a:r>
          </a:p>
        </p:txBody>
      </p:sp>
      <p:sp>
        <p:nvSpPr>
          <p:cNvPr id="80899" name="Rectangle 3"/>
          <p:cNvSpPr>
            <a:spLocks noGrp="1" noChangeArrowheads="1"/>
          </p:cNvSpPr>
          <p:nvPr>
            <p:ph type="body" idx="1"/>
          </p:nvPr>
        </p:nvSpPr>
        <p:spPr>
          <a:xfrm>
            <a:off x="595513" y="1933979"/>
            <a:ext cx="8534400" cy="4412230"/>
          </a:xfrm>
        </p:spPr>
        <p:txBody>
          <a:bodyPr>
            <a:normAutofit fontScale="92500" lnSpcReduction="10000"/>
          </a:bodyPr>
          <a:lstStyle/>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Motion of a mass at the end of a spring</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Differential equation for simple harmonic oscillation</a:t>
            </a:r>
          </a:p>
          <a:p>
            <a:pPr marL="341313" indent="-341313">
              <a:lnSpc>
                <a:spcPct val="150000"/>
              </a:lnSpc>
              <a:buClr>
                <a:srgbClr val="D33325"/>
              </a:buClr>
              <a:buFontTx/>
              <a:buChar char="•"/>
            </a:pPr>
            <a:r>
              <a:rPr lang="en-US" altLang="en-US" sz="2400" dirty="0">
                <a:latin typeface="Arial" panose="020B0604020202020204" pitchFamily="34" charset="0"/>
                <a:cs typeface="Arial" panose="020B0604020202020204" pitchFamily="34" charset="0"/>
              </a:rPr>
              <a:t>Amplitude, period, frequency and angular frequency</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Energetics</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Simple pendulum </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Physical pendulum</a:t>
            </a:r>
          </a:p>
          <a:p>
            <a:pPr marL="341313" indent="-341313">
              <a:lnSpc>
                <a:spcPct val="200000"/>
              </a:lnSpc>
              <a:buClr>
                <a:srgbClr val="D33325"/>
              </a:buClr>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316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892098" y="716888"/>
            <a:ext cx="7107044"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Position and velocity</a:t>
            </a:r>
          </a:p>
        </p:txBody>
      </p:sp>
      <mc:AlternateContent xmlns:mc="http://schemas.openxmlformats.org/markup-compatibility/2006" xmlns:a14="http://schemas.microsoft.com/office/drawing/2010/main">
        <mc:Choice Requires="a14">
          <p:sp>
            <p:nvSpPr>
              <p:cNvPr id="10" name="Rectangle 9"/>
              <p:cNvSpPr/>
              <p:nvPr/>
            </p:nvSpPr>
            <p:spPr>
              <a:xfrm>
                <a:off x="892098" y="1548641"/>
                <a:ext cx="4239460" cy="1362937"/>
              </a:xfrm>
              <a:prstGeom prst="rect">
                <a:avLst/>
              </a:prstGeom>
              <a:noFill/>
              <a:ln>
                <a:noFill/>
              </a:ln>
            </p:spPr>
            <p:txBody>
              <a:bodyPr wrap="square">
                <a:spAutoFit/>
              </a:bodyPr>
              <a:lstStyle/>
              <a:p>
                <a:pPr/>
                <a14:m>
                  <m:oMathPara xmlns:m="http://schemas.openxmlformats.org/officeDocument/2006/math">
                    <m:oMathParaPr>
                      <m:jc m:val="left"/>
                    </m:oMathParaPr>
                    <m:oMath xmlns:m="http://schemas.openxmlformats.org/officeDocument/2006/math">
                      <m:r>
                        <a:rPr lang="en-US" sz="2400" i="1" smtClean="0">
                          <a:latin typeface="Cambria Math" panose="02040503050406030204" pitchFamily="18" charset="0"/>
                        </a:rPr>
                        <m:t>𝑥</m:t>
                      </m:r>
                      <m:r>
                        <a:rPr lang="en-US" sz="2400" i="1" smtClean="0">
                          <a:latin typeface="Cambria Math" panose="02040503050406030204" pitchFamily="18" charset="0"/>
                        </a:rPr>
                        <m:t>=</m:t>
                      </m:r>
                      <m:r>
                        <a:rPr lang="en-US" sz="2400" i="1" smtClean="0">
                          <a:latin typeface="Cambria Math" panose="02040503050406030204" pitchFamily="18" charset="0"/>
                        </a:rPr>
                        <m:t>𝐴</m:t>
                      </m:r>
                      <m:r>
                        <a:rPr lang="en-US" sz="2400" i="1" smtClean="0">
                          <a:latin typeface="Cambria Math" panose="02040503050406030204" pitchFamily="18" charset="0"/>
                        </a:rPr>
                        <m:t> </m:t>
                      </m:r>
                      <m:r>
                        <m:rPr>
                          <m:sty m:val="p"/>
                        </m:rPr>
                        <a:rPr lang="en-US" sz="2400">
                          <a:latin typeface="Cambria Math" panose="02040503050406030204" pitchFamily="18" charset="0"/>
                        </a:rPr>
                        <m:t>cos</m:t>
                      </m:r>
                      <m:d>
                        <m:dPr>
                          <m:ctrlPr>
                            <a:rPr lang="en-US" sz="2400" i="1">
                              <a:latin typeface="Cambria Math" panose="02040503050406030204" pitchFamily="18" charset="0"/>
                            </a:rPr>
                          </m:ctrlPr>
                        </m:dPr>
                        <m:e>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e>
                      </m:d>
                    </m:oMath>
                  </m:oMathPara>
                </a14:m>
                <a:br>
                  <a:rPr lang="en-US" sz="2400" dirty="0">
                    <a:latin typeface="Arial" panose="020B0604020202020204" pitchFamily="34" charset="0"/>
                  </a:rPr>
                </a:br>
                <a:endParaRPr lang="en-US" sz="2400" dirty="0">
                  <a:latin typeface="Arial" panose="020B0604020202020204" pitchFamily="34" charset="0"/>
                </a:endParaRPr>
              </a:p>
              <a:p>
                <a:endParaRPr lang="en-US" sz="2400" i="1" dirty="0">
                  <a:latin typeface="Cambria Math" panose="02040503050406030204" pitchFamily="18" charset="0"/>
                </a:endParaRPr>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𝑥</m:t>
                        </m:r>
                      </m:sub>
                    </m:sSub>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𝑑𝑥</m:t>
                        </m:r>
                      </m:num>
                      <m:den>
                        <m:r>
                          <a:rPr lang="en-US" sz="2400" i="1">
                            <a:latin typeface="Cambria Math" panose="02040503050406030204" pitchFamily="18" charset="0"/>
                          </a:rPr>
                          <m:t>𝑑𝑡</m:t>
                        </m:r>
                      </m:den>
                    </m:f>
                    <m:r>
                      <a:rPr lang="en-US" sz="2400" i="1">
                        <a:latin typeface="Cambria Math" panose="02040503050406030204" pitchFamily="18" charset="0"/>
                      </a:rPr>
                      <m:t>=−</m:t>
                    </m:r>
                    <m:r>
                      <a:rPr lang="en-US" sz="2400" i="1">
                        <a:latin typeface="Cambria Math" panose="02040503050406030204" pitchFamily="18" charset="0"/>
                      </a:rPr>
                      <m:t>𝐴</m:t>
                    </m:r>
                    <m:r>
                      <m:rPr>
                        <m:sty m:val="p"/>
                      </m:rPr>
                      <a:rPr lang="el-GR" sz="2400" i="1">
                        <a:latin typeface="Cambria Math" panose="02040503050406030204" pitchFamily="18" charset="0"/>
                      </a:rPr>
                      <m:t>ω</m:t>
                    </m:r>
                    <m:r>
                      <a:rPr lang="en-US" sz="2400" i="1">
                        <a:latin typeface="Cambria Math" panose="02040503050406030204" pitchFamily="18" charset="0"/>
                      </a:rPr>
                      <m:t> </m:t>
                    </m:r>
                    <m:r>
                      <m:rPr>
                        <m:sty m:val="p"/>
                      </m:rPr>
                      <a:rPr lang="en-US" sz="2400">
                        <a:latin typeface="Cambria Math" panose="02040503050406030204" pitchFamily="18" charset="0"/>
                      </a:rPr>
                      <m:t>sin</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10" name="Rectangle 9"/>
              <p:cNvSpPr>
                <a:spLocks noRot="1" noChangeAspect="1" noMove="1" noResize="1" noEditPoints="1" noAdjustHandles="1" noChangeArrowheads="1" noChangeShapeType="1" noTextEdit="1"/>
              </p:cNvSpPr>
              <p:nvPr/>
            </p:nvSpPr>
            <p:spPr>
              <a:xfrm>
                <a:off x="892098" y="1548641"/>
                <a:ext cx="4239460" cy="1362937"/>
              </a:xfrm>
              <a:prstGeom prst="rect">
                <a:avLst/>
              </a:prstGeom>
              <a:blipFill>
                <a:blip r:embed="rId3"/>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941038" y="3221500"/>
                <a:ext cx="7184980" cy="2862322"/>
              </a:xfrm>
              <a:prstGeom prst="rect">
                <a:avLst/>
              </a:prstGeom>
              <a:noFill/>
            </p:spPr>
            <p:txBody>
              <a:bodyPr wrap="none" rtlCol="0">
                <a:spAutoFit/>
              </a:bodyPr>
              <a:lstStyle/>
              <a:p>
                <a:pPr>
                  <a:lnSpc>
                    <a:spcPct val="150000"/>
                  </a:lnSpc>
                </a:pPr>
                <a:r>
                  <a:rPr lang="en-US" sz="2400" dirty="0">
                    <a:latin typeface="Arial" panose="020B0604020202020204" pitchFamily="34" charset="0"/>
                    <a:cs typeface="Arial" panose="020B0604020202020204" pitchFamily="34" charset="0"/>
                  </a:rPr>
                  <a:t>At time </a:t>
                </a:r>
                <a14:m>
                  <m:oMath xmlns:m="http://schemas.openxmlformats.org/officeDocument/2006/math">
                    <m:sSub>
                      <m:sSubPr>
                        <m:ctrlPr>
                          <a:rPr lang="en-US" sz="2400" i="1" dirty="0" smtClean="0">
                            <a:latin typeface="Cambria Math" panose="02040503050406030204" pitchFamily="18" charset="0"/>
                            <a:cs typeface="Arial" panose="020B0604020202020204" pitchFamily="34" charset="0"/>
                          </a:rPr>
                        </m:ctrlPr>
                      </m:sSubPr>
                      <m:e>
                        <m:r>
                          <a:rPr lang="en-US" sz="2400" b="0" i="1" dirty="0" smtClean="0">
                            <a:latin typeface="Cambria Math" panose="02040503050406030204" pitchFamily="18" charset="0"/>
                            <a:cs typeface="Arial" panose="020B0604020202020204" pitchFamily="34" charset="0"/>
                          </a:rPr>
                          <m:t>𝑡</m:t>
                        </m:r>
                      </m:e>
                      <m:sub>
                        <m:r>
                          <a:rPr lang="en-US" sz="2400" b="0" i="1" dirty="0" smtClean="0">
                            <a:latin typeface="Cambria Math" panose="02040503050406030204" pitchFamily="18" charset="0"/>
                            <a:cs typeface="Arial" panose="020B0604020202020204" pitchFamily="34" charset="0"/>
                          </a:rPr>
                          <m:t>𝑚</m:t>
                        </m:r>
                      </m:sub>
                    </m:sSub>
                  </m:oMath>
                </a14:m>
                <a:r>
                  <a:rPr lang="en-US" sz="2400" dirty="0">
                    <a:latin typeface="Arial" panose="020B0604020202020204" pitchFamily="34" charset="0"/>
                    <a:cs typeface="Arial" panose="020B0604020202020204" pitchFamily="34" charset="0"/>
                  </a:rPr>
                  <a:t>:  </a:t>
                </a:r>
                <a14:m>
                  <m:oMath xmlns:m="http://schemas.openxmlformats.org/officeDocument/2006/math">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m:t>
                    </m:r>
                    <m:sSub>
                      <m:sSubPr>
                        <m:ctrlPr>
                          <a:rPr lang="en-US" sz="2400" b="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𝑥</m:t>
                        </m:r>
                      </m:e>
                      <m:sub>
                        <m:r>
                          <a:rPr lang="en-US" sz="2400" b="0" i="1" smtClean="0">
                            <a:latin typeface="Cambria Math" panose="02040503050406030204" pitchFamily="18" charset="0"/>
                            <a:cs typeface="Arial" panose="020B0604020202020204" pitchFamily="34" charset="0"/>
                          </a:rPr>
                          <m:t>𝑚𝑎𝑥</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𝐴</m:t>
                    </m:r>
                    <m:r>
                      <a:rPr lang="en-US" sz="2400" b="0" i="1" smtClean="0">
                        <a:latin typeface="Cambria Math" panose="02040503050406030204" pitchFamily="18" charset="0"/>
                        <a:cs typeface="Arial" panose="020B0604020202020204" pitchFamily="34" charset="0"/>
                      </a:rPr>
                      <m:t>         </m:t>
                    </m:r>
                    <m:r>
                      <a:rPr lang="en-US" sz="2400" b="0" i="0" smtClean="0">
                        <a:latin typeface="Cambria Math" panose="02040503050406030204" pitchFamily="18" charset="0"/>
                        <a:cs typeface="Arial" panose="020B0604020202020204" pitchFamily="34" charset="0"/>
                      </a:rPr>
                      <m:t>    </m:t>
                    </m:r>
                    <m:r>
                      <m:rPr>
                        <m:sty m:val="p"/>
                      </m:rPr>
                      <a:rPr lang="en-US" sz="2400">
                        <a:latin typeface="Cambria Math" panose="02040503050406030204" pitchFamily="18" charset="0"/>
                      </a:rPr>
                      <m:t>cos</m:t>
                    </m:r>
                    <m:d>
                      <m:dPr>
                        <m:ctrlPr>
                          <a:rPr lang="en-US" sz="2400" i="1">
                            <a:latin typeface="Cambria Math" panose="02040503050406030204" pitchFamily="18" charset="0"/>
                          </a:rPr>
                        </m:ctrlPr>
                      </m:dPr>
                      <m:e>
                        <m:r>
                          <a:rPr lang="en-US" sz="2400" i="1">
                            <a:latin typeface="Cambria Math" panose="02040503050406030204" pitchFamily="18" charset="0"/>
                          </a:rPr>
                          <m:t>𝜔</m:t>
                        </m:r>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𝑚</m:t>
                            </m:r>
                          </m:sub>
                        </m:sSub>
                        <m:r>
                          <a:rPr lang="en-US" sz="2400" i="1">
                            <a:latin typeface="Cambria Math" panose="02040503050406030204" pitchFamily="18" charset="0"/>
                          </a:rPr>
                          <m:t>+</m:t>
                        </m:r>
                        <m:r>
                          <a:rPr lang="en-US" sz="2400" i="1">
                            <a:latin typeface="Cambria Math" panose="02040503050406030204" pitchFamily="18" charset="0"/>
                          </a:rPr>
                          <m:t>𝜑</m:t>
                        </m:r>
                      </m:e>
                    </m:d>
                    <m:r>
                      <a:rPr lang="en-US" sz="2400" b="0" i="1" smtClean="0">
                        <a:latin typeface="Cambria Math" panose="02040503050406030204" pitchFamily="18" charset="0"/>
                      </a:rPr>
                      <m:t>=1</m:t>
                    </m:r>
                  </m:oMath>
                </a14:m>
                <a:endParaRPr lang="en-US" sz="2400" b="0" dirty="0">
                  <a:latin typeface="Arial" panose="020B0604020202020204" pitchFamily="34" charset="0"/>
                </a:endParaRPr>
              </a:p>
              <a:p>
                <a:pPr>
                  <a:lnSpc>
                    <a:spcPct val="150000"/>
                  </a:lnSpc>
                </a:pPr>
                <a14:m>
                  <m:oMath xmlns:m="http://schemas.openxmlformats.org/officeDocument/2006/math">
                    <m:d>
                      <m:dPr>
                        <m:ctrlPr>
                          <a:rPr lang="en-US" sz="2400" i="1">
                            <a:latin typeface="Cambria Math" panose="02040503050406030204" pitchFamily="18" charset="0"/>
                          </a:rPr>
                        </m:ctrlPr>
                      </m:dPr>
                      <m:e>
                        <m:r>
                          <a:rPr lang="en-US" sz="2400" i="1">
                            <a:latin typeface="Cambria Math" panose="02040503050406030204" pitchFamily="18" charset="0"/>
                          </a:rPr>
                          <m:t>𝜔</m:t>
                        </m:r>
                        <m:sSub>
                          <m:sSubPr>
                            <m:ctrlPr>
                              <a:rPr lang="en-US" sz="2400" i="1">
                                <a:latin typeface="Cambria Math" panose="02040503050406030204" pitchFamily="18" charset="0"/>
                              </a:rPr>
                            </m:ctrlPr>
                          </m:sSubPr>
                          <m:e>
                            <m:r>
                              <a:rPr lang="en-US" sz="2400" i="1">
                                <a:latin typeface="Cambria Math" panose="02040503050406030204" pitchFamily="18" charset="0"/>
                              </a:rPr>
                              <m:t>𝑡</m:t>
                            </m:r>
                          </m:e>
                          <m:sub>
                            <m:r>
                              <a:rPr lang="en-US" sz="2400" i="1">
                                <a:latin typeface="Cambria Math" panose="02040503050406030204" pitchFamily="18" charset="0"/>
                              </a:rPr>
                              <m:t>𝑚</m:t>
                            </m:r>
                          </m:sub>
                        </m:sSub>
                        <m:r>
                          <a:rPr lang="en-US" sz="2400" i="1">
                            <a:latin typeface="Cambria Math" panose="02040503050406030204" pitchFamily="18" charset="0"/>
                          </a:rPr>
                          <m:t>+</m:t>
                        </m:r>
                        <m:r>
                          <a:rPr lang="en-US" sz="2400" i="1">
                            <a:latin typeface="Cambria Math" panose="02040503050406030204" pitchFamily="18" charset="0"/>
                          </a:rPr>
                          <m:t>𝜑</m:t>
                        </m:r>
                      </m:e>
                    </m:d>
                    <m:r>
                      <a:rPr lang="en-US" sz="2400" b="0" i="1" smtClean="0">
                        <a:latin typeface="Cambria Math" panose="02040503050406030204" pitchFamily="18" charset="0"/>
                      </a:rPr>
                      <m:t>=0 </m:t>
                    </m:r>
                    <m:r>
                      <a:rPr lang="en-US" sz="2400" b="0" i="1" smtClean="0">
                        <a:latin typeface="Cambria Math" panose="02040503050406030204" pitchFamily="18" charset="0"/>
                      </a:rPr>
                      <m:t>𝑜𝑟</m:t>
                    </m:r>
                  </m:oMath>
                </a14:m>
                <a:r>
                  <a:rPr lang="en-US" sz="2400" dirty="0">
                    <a:latin typeface="Arial" panose="020B0604020202020204" pitchFamily="34" charset="0"/>
                    <a:cs typeface="Arial" panose="020B0604020202020204" pitchFamily="34" charset="0"/>
                  </a:rPr>
                  <a:t> </a:t>
                </a:r>
                <a14:m>
                  <m:oMath xmlns:m="http://schemas.openxmlformats.org/officeDocument/2006/math">
                    <m:r>
                      <a:rPr lang="en-US" sz="2400" b="0" i="1" smtClean="0">
                        <a:latin typeface="Cambria Math" panose="02040503050406030204" pitchFamily="18" charset="0"/>
                        <a:ea typeface="Cambria Math" panose="02040503050406030204" pitchFamily="18" charset="0"/>
                        <a:cs typeface="Arial" panose="020B0604020202020204" pitchFamily="34" charset="0"/>
                      </a:rPr>
                      <m:t>𝜋</m:t>
                    </m:r>
                  </m:oMath>
                </a14:m>
                <a:endParaRPr lang="en-US" sz="2400" b="0" dirty="0">
                  <a:latin typeface="Arial" panose="020B0604020202020204" pitchFamily="34" charset="0"/>
                  <a:ea typeface="Cambria Math" panose="02040503050406030204" pitchFamily="18" charset="0"/>
                  <a:cs typeface="Arial" panose="020B0604020202020204" pitchFamily="34" charset="0"/>
                </a:endParaRPr>
              </a:p>
              <a:p>
                <a:pPr>
                  <a:lnSpc>
                    <a:spcPct val="150000"/>
                  </a:lnSpc>
                </a:pPr>
                <a14:m>
                  <m:oMath xmlns:m="http://schemas.openxmlformats.org/officeDocument/2006/math">
                    <m:r>
                      <m:rPr>
                        <m:sty m:val="p"/>
                      </m:rPr>
                      <a:rPr lang="en-US" sz="2400" b="0" i="0" smtClean="0">
                        <a:latin typeface="Cambria Math" panose="02040503050406030204" pitchFamily="18" charset="0"/>
                      </a:rPr>
                      <m:t>sin</m:t>
                    </m:r>
                    <m:d>
                      <m:dPr>
                        <m:ctrlPr>
                          <a:rPr lang="en-US" sz="2400" i="1">
                            <a:latin typeface="Cambria Math" panose="02040503050406030204" pitchFamily="18" charset="0"/>
                          </a:rPr>
                        </m:ctrlPr>
                      </m:dPr>
                      <m:e>
                        <m:r>
                          <a:rPr lang="en-US" sz="2400" i="1">
                            <a:latin typeface="Cambria Math" panose="02040503050406030204" pitchFamily="18" charset="0"/>
                          </a:rPr>
                          <m:t>𝜔</m:t>
                        </m:r>
                        <m:sSub>
                          <m:sSubPr>
                            <m:ctrlPr>
                              <a:rPr lang="en-US" sz="2400" i="1">
                                <a:latin typeface="Cambria Math" panose="02040503050406030204" pitchFamily="18" charset="0"/>
                              </a:rPr>
                            </m:ctrlPr>
                          </m:sSubPr>
                          <m:e>
                            <m:r>
                              <a:rPr lang="en-US" sz="2400" i="1">
                                <a:latin typeface="Cambria Math" panose="02040503050406030204" pitchFamily="18" charset="0"/>
                              </a:rPr>
                              <m:t>𝑡</m:t>
                            </m:r>
                          </m:e>
                          <m:sub>
                            <m:r>
                              <a:rPr lang="en-US" sz="2400" i="1">
                                <a:latin typeface="Cambria Math" panose="02040503050406030204" pitchFamily="18" charset="0"/>
                              </a:rPr>
                              <m:t>𝑚</m:t>
                            </m:r>
                          </m:sub>
                        </m:sSub>
                        <m:r>
                          <a:rPr lang="en-US" sz="2400" i="1">
                            <a:latin typeface="Cambria Math" panose="02040503050406030204" pitchFamily="18" charset="0"/>
                          </a:rPr>
                          <m:t>+</m:t>
                        </m:r>
                        <m:r>
                          <a:rPr lang="en-US" sz="2400" i="1">
                            <a:latin typeface="Cambria Math" panose="02040503050406030204" pitchFamily="18" charset="0"/>
                          </a:rPr>
                          <m:t>𝜑</m:t>
                        </m:r>
                      </m:e>
                    </m:d>
                    <m:r>
                      <a:rPr lang="en-US" sz="2400" i="1">
                        <a:latin typeface="Cambria Math" panose="02040503050406030204" pitchFamily="18" charset="0"/>
                      </a:rPr>
                      <m:t>=</m:t>
                    </m:r>
                    <m:r>
                      <a:rPr lang="en-US" sz="2400" b="0" i="1" smtClean="0">
                        <a:latin typeface="Cambria Math" panose="02040503050406030204" pitchFamily="18" charset="0"/>
                      </a:rPr>
                      <m:t>0</m:t>
                    </m:r>
                  </m:oMath>
                </a14:m>
                <a:r>
                  <a:rPr lang="en-US" sz="2400" dirty="0">
                    <a:latin typeface="Arial" panose="020B0604020202020204" pitchFamily="34" charset="0"/>
                  </a:rPr>
                  <a:t>      </a:t>
                </a:r>
                <a:r>
                  <a:rPr lang="en-US" sz="2400" dirty="0">
                    <a:solidFill>
                      <a:srgbClr val="FF0000"/>
                    </a:solidFill>
                    <a:latin typeface="Cambria Math" panose="02040503050406030204" pitchFamily="18" charset="0"/>
                    <a:ea typeface="Cambria Math" panose="02040503050406030204" pitchFamily="18" charset="0"/>
                  </a:rPr>
                  <a:t>⟹</a:t>
                </a:r>
                <a:r>
                  <a:rPr lang="en-US" sz="2400" dirty="0">
                    <a:latin typeface="Cambria Math" panose="02040503050406030204" pitchFamily="18" charset="0"/>
                    <a:ea typeface="Cambria Math" panose="02040503050406030204" pitchFamily="18" charset="0"/>
                  </a:rPr>
                  <a:t>   </a:t>
                </a:r>
                <a14:m>
                  <m:oMath xmlns:m="http://schemas.openxmlformats.org/officeDocument/2006/math">
                    <m:r>
                      <a:rPr lang="en-US" sz="2400" b="0" i="0" smtClean="0">
                        <a:latin typeface="Cambria Math" panose="02040503050406030204" pitchFamily="18" charset="0"/>
                        <a:cs typeface="Arial" panose="020B0604020202020204" pitchFamily="34" charset="0"/>
                      </a:rPr>
                      <m:t> </m:t>
                    </m:r>
                    <m:sSub>
                      <m:sSubPr>
                        <m:ctrlPr>
                          <a:rPr lang="en-US" sz="2400" b="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𝑣</m:t>
                        </m:r>
                      </m:e>
                      <m:sub>
                        <m:r>
                          <a:rPr lang="en-US" sz="2400" b="0" i="1" smtClean="0">
                            <a:latin typeface="Cambria Math" panose="02040503050406030204" pitchFamily="18" charset="0"/>
                            <a:cs typeface="Arial" panose="020B0604020202020204" pitchFamily="34" charset="0"/>
                          </a:rPr>
                          <m:t>𝑥</m:t>
                        </m:r>
                      </m:sub>
                    </m:sSub>
                    <m:d>
                      <m:dPr>
                        <m:ctrlPr>
                          <a:rPr lang="en-US" sz="2400" b="0" i="1" smtClean="0">
                            <a:latin typeface="Cambria Math" panose="02040503050406030204" pitchFamily="18" charset="0"/>
                            <a:cs typeface="Arial" panose="020B0604020202020204" pitchFamily="34" charset="0"/>
                          </a:rPr>
                        </m:ctrlPr>
                      </m:dPr>
                      <m:e>
                        <m:sSub>
                          <m:sSubPr>
                            <m:ctrlPr>
                              <a:rPr lang="en-US" sz="2400" b="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𝑡</m:t>
                            </m:r>
                          </m:e>
                          <m:sub>
                            <m:r>
                              <a:rPr lang="en-US" sz="2400" b="0" i="1" smtClean="0">
                                <a:latin typeface="Cambria Math" panose="02040503050406030204" pitchFamily="18" charset="0"/>
                                <a:cs typeface="Arial" panose="020B0604020202020204" pitchFamily="34" charset="0"/>
                              </a:rPr>
                              <m:t>𝑚</m:t>
                            </m:r>
                          </m:sub>
                        </m:sSub>
                      </m:e>
                    </m:d>
                    <m:r>
                      <a:rPr lang="en-US" sz="2400" b="0" i="1" smtClean="0">
                        <a:latin typeface="Cambria Math" panose="02040503050406030204" pitchFamily="18" charset="0"/>
                        <a:cs typeface="Arial" panose="020B0604020202020204" pitchFamily="34" charset="0"/>
                      </a:rPr>
                      <m:t>=0</m:t>
                    </m:r>
                  </m:oMath>
                </a14:m>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Mass stops and reverses direction when it reaches </a:t>
                </a:r>
              </a:p>
              <a:p>
                <a:r>
                  <a:rPr lang="en-US" sz="2400" dirty="0">
                    <a:latin typeface="Arial" panose="020B0604020202020204" pitchFamily="34" charset="0"/>
                    <a:cs typeface="Arial" panose="020B0604020202020204" pitchFamily="34" charset="0"/>
                  </a:rPr>
                  <a:t>maximum displacement (turning point)</a:t>
                </a:r>
              </a:p>
            </p:txBody>
          </p:sp>
        </mc:Choice>
        <mc:Fallback xmlns="">
          <p:sp>
            <p:nvSpPr>
              <p:cNvPr id="13" name="TextBox 12"/>
              <p:cNvSpPr txBox="1">
                <a:spLocks noRot="1" noChangeAspect="1" noMove="1" noResize="1" noEditPoints="1" noAdjustHandles="1" noChangeArrowheads="1" noChangeShapeType="1" noTextEdit="1"/>
              </p:cNvSpPr>
              <p:nvPr/>
            </p:nvSpPr>
            <p:spPr>
              <a:xfrm>
                <a:off x="941038" y="3221500"/>
                <a:ext cx="7184980" cy="2862322"/>
              </a:xfrm>
              <a:prstGeom prst="rect">
                <a:avLst/>
              </a:prstGeom>
              <a:blipFill rotWithShape="0">
                <a:blip r:embed="rId4"/>
                <a:stretch>
                  <a:fillRect l="-1272" r="-339" b="-4043"/>
                </a:stretch>
              </a:blipFill>
            </p:spPr>
            <p:txBody>
              <a:bodyPr/>
              <a:lstStyle/>
              <a:p>
                <a:r>
                  <a:rPr lang="en-US">
                    <a:noFill/>
                  </a:rPr>
                  <a:t> </a:t>
                </a:r>
              </a:p>
            </p:txBody>
          </p:sp>
        </mc:Fallback>
      </mc:AlternateContent>
    </p:spTree>
    <p:extLst>
      <p:ext uri="{BB962C8B-B14F-4D97-AF65-F5344CB8AC3E}">
        <p14:creationId xmlns:p14="http://schemas.microsoft.com/office/powerpoint/2010/main" val="2196061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Simulation</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sp>
        <p:nvSpPr>
          <p:cNvPr id="6" name="Rectangle 5"/>
          <p:cNvSpPr/>
          <p:nvPr/>
        </p:nvSpPr>
        <p:spPr>
          <a:xfrm>
            <a:off x="1260088" y="3105835"/>
            <a:ext cx="7337502" cy="369332"/>
          </a:xfrm>
          <a:prstGeom prst="rect">
            <a:avLst/>
          </a:prstGeom>
        </p:spPr>
        <p:txBody>
          <a:bodyPr wrap="square">
            <a:spAutoFit/>
          </a:bodyPr>
          <a:lstStyle/>
          <a:p>
            <a:r>
              <a:rPr lang="en-US" dirty="0">
                <a:hlinkClick r:id="rId3"/>
              </a:rPr>
              <a:t>Walter Fendt Spring Pendulum Simulation</a:t>
            </a:r>
            <a:endParaRPr lang="en-US" dirty="0"/>
          </a:p>
        </p:txBody>
      </p:sp>
    </p:spTree>
    <p:extLst>
      <p:ext uri="{BB962C8B-B14F-4D97-AF65-F5344CB8AC3E}">
        <p14:creationId xmlns:p14="http://schemas.microsoft.com/office/powerpoint/2010/main" val="92349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Period and angular frequency</a:t>
            </a:r>
          </a:p>
        </p:txBody>
      </p:sp>
      <mc:AlternateContent xmlns:mc="http://schemas.openxmlformats.org/markup-compatibility/2006" xmlns:a14="http://schemas.microsoft.com/office/drawing/2010/main">
        <mc:Choice Requires="a14">
          <p:sp>
            <p:nvSpPr>
              <p:cNvPr id="9" name="Rectangle 8"/>
              <p:cNvSpPr/>
              <p:nvPr/>
            </p:nvSpPr>
            <p:spPr>
              <a:xfrm>
                <a:off x="2949874" y="1768396"/>
                <a:ext cx="2837608" cy="461665"/>
              </a:xfrm>
              <a:prstGeom prst="rect">
                <a:avLst/>
              </a:prstGeom>
              <a:noFill/>
              <a:ln>
                <a:noFill/>
              </a:ln>
            </p:spPr>
            <p:txBody>
              <a:bodyPr wrap="square">
                <a:spAutoFit/>
              </a:bodyPr>
              <a:lstStyle/>
              <a:p>
                <a:pPr algn="ctr"/>
                <a14:m>
                  <m:oMath xmlns:m="http://schemas.openxmlformats.org/officeDocument/2006/math">
                    <m:r>
                      <a:rPr lang="en-US" sz="2400" i="1">
                        <a:latin typeface="Cambria Math" panose="02040503050406030204" pitchFamily="18" charset="0"/>
                      </a:rPr>
                      <m:t>𝑥</m:t>
                    </m:r>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9" name="Rectangle 8"/>
              <p:cNvSpPr>
                <a:spLocks noRot="1" noChangeAspect="1" noMove="1" noResize="1" noEditPoints="1" noAdjustHandles="1" noChangeArrowheads="1" noChangeShapeType="1" noTextEdit="1"/>
              </p:cNvSpPr>
              <p:nvPr/>
            </p:nvSpPr>
            <p:spPr>
              <a:xfrm>
                <a:off x="2949874" y="1768396"/>
                <a:ext cx="2837608" cy="461665"/>
              </a:xfrm>
              <a:prstGeom prst="rect">
                <a:avLst/>
              </a:prstGeom>
              <a:blipFill rotWithShape="0">
                <a:blip r:embed="rId3"/>
                <a:stretch>
                  <a:fillRect b="-19737"/>
                </a:stretch>
              </a:blipFill>
              <a:ln>
                <a:noFill/>
              </a:ln>
            </p:spPr>
            <p:txBody>
              <a:bodyPr/>
              <a:lstStyle/>
              <a:p>
                <a:r>
                  <a:rPr lang="en-US">
                    <a:noFill/>
                  </a:rPr>
                  <a:t> </a:t>
                </a:r>
              </a:p>
            </p:txBody>
          </p:sp>
        </mc:Fallback>
      </mc:AlternateContent>
      <p:pic>
        <p:nvPicPr>
          <p:cNvPr id="16" name="Picture 15" descr="An x-t diagram with a red cosine curve. The distance between two peaks is marked in blue and labeled T.">
            <a:extLst>
              <a:ext uri="{FF2B5EF4-FFF2-40B4-BE49-F238E27FC236}">
                <a16:creationId xmlns:a16="http://schemas.microsoft.com/office/drawing/2014/main" id="{59BA57E4-1F62-BA88-3B08-86AB1E3A9AD4}"/>
              </a:ext>
            </a:extLst>
          </p:cNvPr>
          <p:cNvPicPr>
            <a:picLocks noChangeAspect="1"/>
          </p:cNvPicPr>
          <p:nvPr/>
        </p:nvPicPr>
        <p:blipFill>
          <a:blip r:embed="rId4"/>
          <a:stretch>
            <a:fillRect/>
          </a:stretch>
        </p:blipFill>
        <p:spPr>
          <a:xfrm>
            <a:off x="1727969" y="2407831"/>
            <a:ext cx="5688061" cy="2042337"/>
          </a:xfrm>
          <a:prstGeom prst="rect">
            <a:avLst/>
          </a:prstGeom>
        </p:spPr>
      </p:pic>
      <mc:AlternateContent xmlns:mc="http://schemas.openxmlformats.org/markup-compatibility/2006" xmlns:a14="http://schemas.microsoft.com/office/drawing/2010/main">
        <mc:Choice Requires="a14">
          <p:sp>
            <p:nvSpPr>
              <p:cNvPr id="8" name="TextBox 7"/>
              <p:cNvSpPr txBox="1"/>
              <p:nvPr/>
            </p:nvSpPr>
            <p:spPr>
              <a:xfrm>
                <a:off x="781353" y="4371912"/>
                <a:ext cx="8276923" cy="2461315"/>
              </a:xfrm>
              <a:prstGeom prst="rect">
                <a:avLst/>
              </a:prstGeom>
              <a:noFill/>
            </p:spPr>
            <p:txBody>
              <a:bodyPr wrap="square" rtlCol="0">
                <a:spAutoFit/>
              </a:bodyPr>
              <a:lstStyle/>
              <a:p>
                <a:r>
                  <a:rPr lang="en-US" sz="2400" dirty="0"/>
                  <a:t>Time </a:t>
                </a:r>
                <a14:m>
                  <m:oMath xmlns:m="http://schemas.openxmlformats.org/officeDocument/2006/math">
                    <m:r>
                      <a:rPr lang="en-US" sz="2400" i="1" dirty="0" smtClean="0">
                        <a:latin typeface="Cambria Math" panose="02040503050406030204" pitchFamily="18" charset="0"/>
                      </a:rPr>
                      <m:t>𝑇</m:t>
                    </m:r>
                  </m:oMath>
                </a14:m>
                <a:r>
                  <a:rPr lang="en-US" sz="2400" dirty="0"/>
                  <a:t> for one complete cycle: period</a:t>
                </a:r>
              </a:p>
              <a:p>
                <a:endParaRPr lang="en-US" sz="2400" dirty="0"/>
              </a:p>
              <a:p>
                <a14:m>
                  <m:oMath xmlns:m="http://schemas.openxmlformats.org/officeDocument/2006/math">
                    <m:r>
                      <a:rPr lang="en-US" sz="2400" b="0" i="1" smtClean="0">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r>
                  <a:rPr lang="en-US" sz="2400" dirty="0"/>
                  <a:t>changes by </a:t>
                </a:r>
                <a14:m>
                  <m:oMath xmlns:m="http://schemas.openxmlformats.org/officeDocument/2006/math">
                    <m:r>
                      <a:rPr lang="en-US" sz="2400" i="1">
                        <a:latin typeface="Cambria Math" panose="02040503050406030204" pitchFamily="18" charset="0"/>
                      </a:rPr>
                      <m:t>2</m:t>
                    </m:r>
                    <m:r>
                      <a:rPr lang="en-US" sz="2400" i="1">
                        <a:latin typeface="Cambria Math" panose="02040503050406030204" pitchFamily="18" charset="0"/>
                        <a:ea typeface="Cambria Math" panose="02040503050406030204" pitchFamily="18" charset="0"/>
                      </a:rPr>
                      <m:t>𝜋</m:t>
                    </m:r>
                  </m:oMath>
                </a14:m>
                <a:r>
                  <a:rPr lang="en-US" sz="2400" i="1" dirty="0">
                    <a:latin typeface="Cambria Math" panose="02040503050406030204" pitchFamily="18" charset="0"/>
                    <a:ea typeface="Cambria Math" panose="02040503050406030204" pitchFamily="18" charset="0"/>
                  </a:rPr>
                  <a:t> </a:t>
                </a:r>
                <a:r>
                  <a:rPr lang="en-US" sz="2400" dirty="0"/>
                  <a:t>in time </a:t>
                </a:r>
                <a14:m>
                  <m:oMath xmlns:m="http://schemas.openxmlformats.org/officeDocument/2006/math">
                    <m:r>
                      <a:rPr lang="en-US" sz="2400" i="1" dirty="0" smtClean="0">
                        <a:latin typeface="Cambria Math" panose="02040503050406030204" pitchFamily="18" charset="0"/>
                      </a:rPr>
                      <m:t>𝑇</m:t>
                    </m:r>
                  </m:oMath>
                </a14:m>
                <a:r>
                  <a:rPr lang="en-US" sz="2400" dirty="0"/>
                  <a:t>	</a:t>
                </a:r>
              </a:p>
              <a:p>
                <a:endParaRPr lang="en-US" sz="2400" i="1" dirty="0">
                  <a:latin typeface="Cambria Math" panose="02040503050406030204" pitchFamily="18" charset="0"/>
                </a:endParaRPr>
              </a:p>
              <a:p>
                <a14:m>
                  <m:oMath xmlns:m="http://schemas.openxmlformats.org/officeDocument/2006/math">
                    <m:r>
                      <a:rPr lang="en-US" sz="2400" i="1">
                        <a:latin typeface="Cambria Math" panose="02040503050406030204" pitchFamily="18" charset="0"/>
                      </a:rPr>
                      <m:t>𝜔</m:t>
                    </m:r>
                    <m:r>
                      <a:rPr lang="en-US" sz="2400" b="0" i="1" smtClean="0">
                        <a:latin typeface="Cambria Math" panose="02040503050406030204" pitchFamily="18" charset="0"/>
                      </a:rPr>
                      <m:t>𝑇</m:t>
                    </m:r>
                    <m:r>
                      <a:rPr lang="en-US" sz="2400" b="0" i="1" smtClean="0">
                        <a:latin typeface="Cambria Math" panose="02040503050406030204" pitchFamily="18" charset="0"/>
                      </a:rPr>
                      <m:t>=2</m:t>
                    </m:r>
                    <m:r>
                      <a:rPr lang="en-US" sz="2400" b="0" i="1" smtClean="0">
                        <a:latin typeface="Cambria Math" panose="02040503050406030204" pitchFamily="18" charset="0"/>
                        <a:ea typeface="Cambria Math" panose="02040503050406030204" pitchFamily="18" charset="0"/>
                      </a:rPr>
                      <m:t>𝜋</m:t>
                    </m:r>
                  </m:oMath>
                </a14:m>
                <a:r>
                  <a:rPr lang="en-US" sz="2400" b="0" i="1" dirty="0">
                    <a:latin typeface="Cambria Math" panose="02040503050406030204" pitchFamily="18" charset="0"/>
                    <a:ea typeface="Cambria Math" panose="02040503050406030204" pitchFamily="18" charset="0"/>
                  </a:rPr>
                  <a:t>     ⟹       </a:t>
                </a:r>
                <a14:m>
                  <m:oMath xmlns:m="http://schemas.openxmlformats.org/officeDocument/2006/math">
                    <m:r>
                      <a:rPr lang="en-US" sz="2400" i="1">
                        <a:latin typeface="Cambria Math" panose="02040503050406030204" pitchFamily="18" charset="0"/>
                      </a:rPr>
                      <m:t>𝜔</m:t>
                    </m:r>
                    <m:r>
                      <a:rPr lang="en-US" sz="2400" i="1">
                        <a:latin typeface="Cambria Math" panose="02040503050406030204" pitchFamily="18" charset="0"/>
                      </a:rPr>
                      <m:t>=</m:t>
                    </m:r>
                    <m:f>
                      <m:fPr>
                        <m:ctrlPr>
                          <a:rPr lang="en-US" sz="2400" b="0" i="1" smtClean="0">
                            <a:latin typeface="Cambria Math" panose="02040503050406030204" pitchFamily="18" charset="0"/>
                            <a:ea typeface="Cambria Math" panose="02040503050406030204" pitchFamily="18" charset="0"/>
                          </a:rPr>
                        </m:ctrlPr>
                      </m:fPr>
                      <m:num>
                        <m:r>
                          <a:rPr lang="en-US" sz="2400" i="1">
                            <a:latin typeface="Cambria Math" panose="02040503050406030204" pitchFamily="18" charset="0"/>
                          </a:rPr>
                          <m:t>2</m:t>
                        </m:r>
                        <m:r>
                          <a:rPr lang="en-US" sz="2400" i="1">
                            <a:latin typeface="Cambria Math" panose="02040503050406030204" pitchFamily="18" charset="0"/>
                            <a:ea typeface="Cambria Math" panose="02040503050406030204" pitchFamily="18" charset="0"/>
                          </a:rPr>
                          <m:t>𝜋</m:t>
                        </m:r>
                      </m:num>
                      <m:den>
                        <m:r>
                          <a:rPr lang="en-US" sz="2400" b="0" i="1" smtClean="0">
                            <a:latin typeface="Cambria Math" panose="02040503050406030204" pitchFamily="18" charset="0"/>
                            <a:ea typeface="Cambria Math" panose="02040503050406030204" pitchFamily="18" charset="0"/>
                          </a:rPr>
                          <m:t>𝑇</m:t>
                        </m:r>
                      </m:den>
                    </m:f>
                    <m:r>
                      <a:rPr lang="en-US" sz="2400" b="0" i="0" smtClean="0">
                        <a:latin typeface="Cambria Math" panose="02040503050406030204" pitchFamily="18" charset="0"/>
                        <a:ea typeface="Cambria Math" panose="02040503050406030204" pitchFamily="18" charset="0"/>
                      </a:rPr>
                      <m:t>=2</m:t>
                    </m:r>
                    <m:r>
                      <m:rPr>
                        <m:sty m:val="p"/>
                      </m:rPr>
                      <a:rPr lang="el-GR" sz="2400" b="0" i="1" smtClean="0">
                        <a:latin typeface="Cambria Math" panose="02040503050406030204" pitchFamily="18" charset="0"/>
                        <a:ea typeface="Cambria Math" panose="02040503050406030204" pitchFamily="18" charset="0"/>
                      </a:rPr>
                      <m:t>π</m:t>
                    </m:r>
                    <m:r>
                      <a:rPr lang="en-US" sz="2400" b="0" i="1" smtClean="0">
                        <a:latin typeface="Cambria Math" panose="02040503050406030204" pitchFamily="18" charset="0"/>
                        <a:ea typeface="Cambria Math" panose="02040503050406030204" pitchFamily="18" charset="0"/>
                      </a:rPr>
                      <m:t>𝑓</m:t>
                    </m:r>
                  </m:oMath>
                </a14:m>
                <a:endParaRPr lang="en-US" sz="2400" dirty="0"/>
              </a:p>
              <a:p>
                <a:endParaRPr lang="en-US" sz="2400" dirty="0">
                  <a:latin typeface="Arial" panose="020B0604020202020204" pitchFamily="34" charset="0"/>
                  <a:cs typeface="Arial" panose="020B0604020202020204" pitchFamily="34"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81353" y="4371912"/>
                <a:ext cx="8276923" cy="2461315"/>
              </a:xfrm>
              <a:prstGeom prst="rect">
                <a:avLst/>
              </a:prstGeom>
              <a:blipFill rotWithShape="0">
                <a:blip r:embed="rId5"/>
                <a:stretch>
                  <a:fillRect l="-1105" t="-1733"/>
                </a:stretch>
              </a:blipFill>
            </p:spPr>
            <p:txBody>
              <a:bodyPr/>
              <a:lstStyle/>
              <a:p>
                <a:r>
                  <a:rPr lang="en-US">
                    <a:noFill/>
                  </a:rPr>
                  <a:t> </a:t>
                </a:r>
              </a:p>
            </p:txBody>
          </p:sp>
        </mc:Fallback>
      </mc:AlternateContent>
    </p:spTree>
    <p:extLst>
      <p:ext uri="{BB962C8B-B14F-4D97-AF65-F5344CB8AC3E}">
        <p14:creationId xmlns:p14="http://schemas.microsoft.com/office/powerpoint/2010/main" val="4180312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892098" y="716888"/>
            <a:ext cx="7107044"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Effect of mass and amplitude on period</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7" name="Rectangle 6"/>
              <p:cNvSpPr/>
              <p:nvPr/>
            </p:nvSpPr>
            <p:spPr>
              <a:xfrm>
                <a:off x="1162892" y="1885936"/>
                <a:ext cx="2585708" cy="572977"/>
              </a:xfrm>
              <a:prstGeom prst="rect">
                <a:avLst/>
              </a:prstGeom>
              <a:noFill/>
            </p:spPr>
            <p:txBody>
              <a:bodyPr wrap="none">
                <a:spAutoFit/>
              </a:bodyPr>
              <a:lstStyle/>
              <a:p>
                <a14:m>
                  <m:oMath xmlns:m="http://schemas.openxmlformats.org/officeDocument/2006/math">
                    <m:r>
                      <a:rPr lang="en-US" sz="2200" b="0" i="1" smtClean="0">
                        <a:latin typeface="Cambria Math" panose="02040503050406030204" pitchFamily="18" charset="0"/>
                        <a:ea typeface="Cambria Math" panose="02040503050406030204" pitchFamily="18" charset="0"/>
                      </a:rPr>
                      <m:t>𝜔</m:t>
                    </m:r>
                    <m:r>
                      <a:rPr lang="en-US" sz="2200" b="0" i="1" smtClean="0">
                        <a:latin typeface="Cambria Math" panose="02040503050406030204" pitchFamily="18" charset="0"/>
                        <a:ea typeface="Cambria Math" panose="02040503050406030204" pitchFamily="18" charset="0"/>
                      </a:rPr>
                      <m:t>𝑇</m:t>
                    </m:r>
                    <m:r>
                      <a:rPr lang="en-US" sz="2200" b="0" i="1" smtClean="0">
                        <a:latin typeface="Cambria Math" panose="02040503050406030204" pitchFamily="18" charset="0"/>
                        <a:ea typeface="Cambria Math" panose="02040503050406030204" pitchFamily="18" charset="0"/>
                      </a:rPr>
                      <m:t>=2</m:t>
                    </m:r>
                    <m:r>
                      <a:rPr lang="en-US" sz="2200" b="0" i="1" smtClean="0">
                        <a:latin typeface="Cambria Math" panose="02040503050406030204" pitchFamily="18" charset="0"/>
                        <a:ea typeface="Cambria Math" panose="02040503050406030204" pitchFamily="18" charset="0"/>
                      </a:rPr>
                      <m:t>𝜋</m:t>
                    </m:r>
                  </m:oMath>
                </a14:m>
                <a:r>
                  <a:rPr lang="en-US" sz="2200" dirty="0"/>
                  <a:t>  </a:t>
                </a:r>
                <a:r>
                  <a:rPr lang="en-US" sz="2200" dirty="0">
                    <a:latin typeface="Cambria Math" panose="02040503050406030204" pitchFamily="18" charset="0"/>
                    <a:ea typeface="Cambria Math" panose="02040503050406030204" pitchFamily="18" charset="0"/>
                  </a:rPr>
                  <a:t>⟹</a:t>
                </a:r>
                <a:r>
                  <a:rPr lang="en-US" sz="2200" dirty="0">
                    <a:ea typeface="Cambria Math" panose="02040503050406030204" pitchFamily="18" charset="0"/>
                  </a:rPr>
                  <a:t> </a:t>
                </a:r>
                <a14:m>
                  <m:oMath xmlns:m="http://schemas.openxmlformats.org/officeDocument/2006/math">
                    <m:r>
                      <a:rPr lang="en-US" sz="2200" i="1">
                        <a:latin typeface="Cambria Math" panose="02040503050406030204" pitchFamily="18" charset="0"/>
                        <a:ea typeface="Cambria Math" panose="02040503050406030204" pitchFamily="18" charset="0"/>
                      </a:rPr>
                      <m:t>𝑇</m:t>
                    </m:r>
                    <m:r>
                      <a:rPr lang="en-US" sz="2200" i="1">
                        <a:latin typeface="Cambria Math" panose="02040503050406030204" pitchFamily="18" charset="0"/>
                        <a:ea typeface="Cambria Math" panose="02040503050406030204" pitchFamily="18" charset="0"/>
                      </a:rPr>
                      <m:t>=</m:t>
                    </m:r>
                    <m:f>
                      <m:fPr>
                        <m:ctrlPr>
                          <a:rPr lang="en-US" sz="2200" i="1" smtClean="0">
                            <a:latin typeface="Cambria Math" panose="02040503050406030204" pitchFamily="18" charset="0"/>
                            <a:ea typeface="Cambria Math" panose="02040503050406030204" pitchFamily="18" charset="0"/>
                          </a:rPr>
                        </m:ctrlPr>
                      </m:fPr>
                      <m:num>
                        <m:r>
                          <a:rPr lang="en-US" sz="2200" b="0" i="1" smtClean="0">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𝜋</m:t>
                        </m:r>
                      </m:num>
                      <m:den>
                        <m:r>
                          <a:rPr lang="en-US" sz="2200" i="1">
                            <a:latin typeface="Cambria Math" panose="02040503050406030204" pitchFamily="18" charset="0"/>
                            <a:ea typeface="Cambria Math" panose="02040503050406030204" pitchFamily="18" charset="0"/>
                          </a:rPr>
                          <m:t>𝜔</m:t>
                        </m:r>
                      </m:den>
                    </m:f>
                  </m:oMath>
                </a14:m>
                <a:endParaRPr lang="en-US" sz="2200" dirty="0"/>
              </a:p>
            </p:txBody>
          </p:sp>
        </mc:Choice>
        <mc:Fallback xmlns="">
          <p:sp>
            <p:nvSpPr>
              <p:cNvPr id="7" name="Rectangle 6"/>
              <p:cNvSpPr>
                <a:spLocks noRot="1" noChangeAspect="1" noMove="1" noResize="1" noEditPoints="1" noAdjustHandles="1" noChangeArrowheads="1" noChangeShapeType="1" noTextEdit="1"/>
              </p:cNvSpPr>
              <p:nvPr/>
            </p:nvSpPr>
            <p:spPr>
              <a:xfrm>
                <a:off x="1162892" y="1885936"/>
                <a:ext cx="2585708" cy="572977"/>
              </a:xfrm>
              <a:prstGeom prst="rect">
                <a:avLst/>
              </a:prstGeom>
              <a:blipFill rotWithShape="0">
                <a:blip r:embed="rId2"/>
                <a:stretch>
                  <a:fillRect b="-74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1162892" y="2595795"/>
                <a:ext cx="1273618" cy="1092671"/>
              </a:xfrm>
              <a:prstGeom prst="rect">
                <a:avLst/>
              </a:prstGeom>
              <a:noFill/>
            </p:spPr>
            <p:txBody>
              <a:bodyPr wrap="none">
                <a:spAutoFit/>
              </a:bodyPr>
              <a:lstStyle/>
              <a:p>
                <a:pPr/>
                <a14:m>
                  <m:oMathPara xmlns:m="http://schemas.openxmlformats.org/officeDocument/2006/math">
                    <m:oMathParaPr>
                      <m:jc m:val="centerGroup"/>
                    </m:oMathParaPr>
                    <m:oMath xmlns:m="http://schemas.openxmlformats.org/officeDocument/2006/math">
                      <m:r>
                        <a:rPr lang="en-US" sz="2200" i="1">
                          <a:latin typeface="Cambria Math" panose="02040503050406030204" pitchFamily="18" charset="0"/>
                        </a:rPr>
                        <m:t>𝜔</m:t>
                      </m:r>
                      <m:r>
                        <a:rPr lang="en-US" sz="2200" i="1">
                          <a:latin typeface="Cambria Math" panose="02040503050406030204" pitchFamily="18" charset="0"/>
                        </a:rPr>
                        <m:t>=</m:t>
                      </m:r>
                      <m:rad>
                        <m:radPr>
                          <m:degHide m:val="on"/>
                          <m:ctrlPr>
                            <a:rPr lang="en-US" sz="2200" i="1">
                              <a:latin typeface="Cambria Math" panose="02040503050406030204" pitchFamily="18" charset="0"/>
                            </a:rPr>
                          </m:ctrlPr>
                        </m:radPr>
                        <m:deg/>
                        <m:e>
                          <m:f>
                            <m:fPr>
                              <m:ctrlPr>
                                <a:rPr lang="en-US" sz="2200" i="1">
                                  <a:latin typeface="Cambria Math" panose="02040503050406030204" pitchFamily="18" charset="0"/>
                                </a:rPr>
                              </m:ctrlPr>
                            </m:fPr>
                            <m:num>
                              <m:r>
                                <a:rPr lang="en-US" sz="2200" i="1">
                                  <a:latin typeface="Cambria Math" panose="02040503050406030204" pitchFamily="18" charset="0"/>
                                </a:rPr>
                                <m:t>𝑘</m:t>
                              </m:r>
                            </m:num>
                            <m:den>
                              <m:r>
                                <a:rPr lang="en-US" sz="2200" i="1">
                                  <a:latin typeface="Cambria Math" panose="02040503050406030204" pitchFamily="18" charset="0"/>
                                </a:rPr>
                                <m:t>𝑚</m:t>
                              </m:r>
                            </m:den>
                          </m:f>
                        </m:e>
                      </m:rad>
                    </m:oMath>
                  </m:oMathPara>
                </a14:m>
                <a:endParaRPr lang="en-US" sz="2200" dirty="0"/>
              </a:p>
            </p:txBody>
          </p:sp>
        </mc:Choice>
        <mc:Fallback xmlns="">
          <p:sp>
            <p:nvSpPr>
              <p:cNvPr id="8" name="Rectangle 7"/>
              <p:cNvSpPr>
                <a:spLocks noRot="1" noChangeAspect="1" noMove="1" noResize="1" noEditPoints="1" noAdjustHandles="1" noChangeArrowheads="1" noChangeShapeType="1" noTextEdit="1"/>
              </p:cNvSpPr>
              <p:nvPr/>
            </p:nvSpPr>
            <p:spPr>
              <a:xfrm>
                <a:off x="1162892" y="2595795"/>
                <a:ext cx="1273618" cy="1092671"/>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3333662" y="2867169"/>
                <a:ext cx="1576137" cy="917687"/>
              </a:xfrm>
              <a:prstGeom prst="rect">
                <a:avLst/>
              </a:prstGeom>
              <a:noFill/>
            </p:spPr>
            <p:txBody>
              <a:bodyPr wrap="none">
                <a:spAutoFit/>
              </a:bodyPr>
              <a:lstStyle/>
              <a:p>
                <a:r>
                  <a:rPr lang="en-US" sz="2400" dirty="0">
                    <a:latin typeface="Cambria Math" panose="02040503050406030204" pitchFamily="18" charset="0"/>
                    <a:ea typeface="Cambria Math" panose="02040503050406030204" pitchFamily="18" charset="0"/>
                  </a:rPr>
                  <a:t>⟹</a:t>
                </a:r>
                <a:r>
                  <a:rPr lang="en-US" sz="2400" dirty="0">
                    <a:ea typeface="Cambria Math" panose="02040503050406030204" pitchFamily="18" charset="0"/>
                  </a:rPr>
                  <a:t> </a:t>
                </a:r>
                <a14:m>
                  <m:oMath xmlns:m="http://schemas.openxmlformats.org/officeDocument/2006/math">
                    <m:r>
                      <a:rPr lang="en-US" sz="2400" i="1">
                        <a:latin typeface="Cambria Math" panose="02040503050406030204" pitchFamily="18" charset="0"/>
                        <a:ea typeface="Cambria Math" panose="02040503050406030204" pitchFamily="18" charset="0"/>
                      </a:rPr>
                      <m:t>𝑇</m:t>
                    </m:r>
                    <m:r>
                      <a:rPr lang="en-US" sz="2400" i="1">
                        <a:latin typeface="Cambria Math" panose="02040503050406030204" pitchFamily="18" charset="0"/>
                        <a:ea typeface="Cambria Math" panose="02040503050406030204" pitchFamily="18" charset="0"/>
                      </a:rPr>
                      <m:t>=</m:t>
                    </m:r>
                    <m:f>
                      <m:fPr>
                        <m:ctrlPr>
                          <a:rPr lang="en-US" sz="2400" i="1" smtClean="0">
                            <a:latin typeface="Cambria Math" panose="02040503050406030204" pitchFamily="18" charset="0"/>
                            <a:ea typeface="Cambria Math" panose="02040503050406030204" pitchFamily="18" charset="0"/>
                          </a:rPr>
                        </m:ctrlPr>
                      </m:fPr>
                      <m:num>
                        <m:r>
                          <a:rPr lang="en-US" sz="2400" b="0" i="1" smtClean="0">
                            <a:latin typeface="Cambria Math" panose="02040503050406030204" pitchFamily="18" charset="0"/>
                            <a:ea typeface="Cambria Math" panose="02040503050406030204" pitchFamily="18" charset="0"/>
                          </a:rPr>
                          <m:t>2</m:t>
                        </m:r>
                        <m:r>
                          <a:rPr lang="en-US" sz="2400" i="1">
                            <a:latin typeface="Cambria Math" panose="02040503050406030204" pitchFamily="18" charset="0"/>
                            <a:ea typeface="Cambria Math" panose="02040503050406030204" pitchFamily="18" charset="0"/>
                          </a:rPr>
                          <m:t>𝜋</m:t>
                        </m:r>
                      </m:num>
                      <m:den>
                        <m:rad>
                          <m:radPr>
                            <m:degHide m:val="on"/>
                            <m:ctrlPr>
                              <a:rPr lang="en-US" sz="2400" i="1">
                                <a:latin typeface="Cambria Math" panose="02040503050406030204" pitchFamily="18" charset="0"/>
                              </a:rPr>
                            </m:ctrlPr>
                          </m:radPr>
                          <m:deg/>
                          <m:e>
                            <m:f>
                              <m:fPr>
                                <m:ctrlPr>
                                  <a:rPr lang="en-US" sz="2400" i="1">
                                    <a:latin typeface="Cambria Math" panose="02040503050406030204" pitchFamily="18" charset="0"/>
                                  </a:rPr>
                                </m:ctrlPr>
                              </m:fPr>
                              <m:num>
                                <m:r>
                                  <a:rPr lang="en-US" sz="2400" i="1">
                                    <a:latin typeface="Cambria Math" panose="02040503050406030204" pitchFamily="18" charset="0"/>
                                  </a:rPr>
                                  <m:t>𝑘</m:t>
                                </m:r>
                              </m:num>
                              <m:den>
                                <m:r>
                                  <a:rPr lang="en-US" sz="2400" i="1">
                                    <a:latin typeface="Cambria Math" panose="02040503050406030204" pitchFamily="18" charset="0"/>
                                  </a:rPr>
                                  <m:t>𝑚</m:t>
                                </m:r>
                              </m:den>
                            </m:f>
                          </m:e>
                        </m:rad>
                      </m:den>
                    </m:f>
                  </m:oMath>
                </a14:m>
                <a:endParaRPr lang="en-US" sz="2400" dirty="0"/>
              </a:p>
            </p:txBody>
          </p:sp>
        </mc:Choice>
        <mc:Fallback xmlns="">
          <p:sp>
            <p:nvSpPr>
              <p:cNvPr id="11" name="Rectangle 10"/>
              <p:cNvSpPr>
                <a:spLocks noRot="1" noChangeAspect="1" noMove="1" noResize="1" noEditPoints="1" noAdjustHandles="1" noChangeArrowheads="1" noChangeShapeType="1" noTextEdit="1"/>
              </p:cNvSpPr>
              <p:nvPr/>
            </p:nvSpPr>
            <p:spPr>
              <a:xfrm>
                <a:off x="3333662" y="2867169"/>
                <a:ext cx="1576137" cy="917687"/>
              </a:xfrm>
              <a:prstGeom prst="rect">
                <a:avLst/>
              </a:prstGeom>
              <a:blipFill rotWithShape="0">
                <a:blip r:embed="rId4"/>
                <a:stretch>
                  <a:fillRect l="-62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5894604" y="2750302"/>
                <a:ext cx="1979396" cy="843885"/>
              </a:xfrm>
              <a:prstGeom prst="rect">
                <a:avLst/>
              </a:prstGeom>
              <a:solidFill>
                <a:srgbClr val="FFFF00"/>
              </a:solidFill>
              <a:ln>
                <a:solidFill>
                  <a:schemeClr val="accent2"/>
                </a:solidFill>
              </a:ln>
            </p:spPr>
            <p:txBody>
              <a:bodyPr wrap="square">
                <a:spAutoFit/>
              </a:bodyPr>
              <a:lstStyle/>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ea typeface="Cambria Math" panose="02040503050406030204" pitchFamily="18" charset="0"/>
                        </a:rPr>
                        <m:t>𝑇</m:t>
                      </m:r>
                      <m:r>
                        <a:rPr lang="en-US" sz="2400" i="1">
                          <a:latin typeface="Cambria Math" panose="02040503050406030204" pitchFamily="18" charset="0"/>
                          <a:ea typeface="Cambria Math" panose="02040503050406030204" pitchFamily="18" charset="0"/>
                        </a:rPr>
                        <m:t>=2</m:t>
                      </m:r>
                      <m:r>
                        <a:rPr lang="en-US" sz="2400" i="1">
                          <a:latin typeface="Cambria Math" panose="02040503050406030204" pitchFamily="18" charset="0"/>
                          <a:ea typeface="Cambria Math" panose="02040503050406030204" pitchFamily="18" charset="0"/>
                        </a:rPr>
                        <m:t>𝜋</m:t>
                      </m:r>
                      <m:rad>
                        <m:radPr>
                          <m:degHide m:val="on"/>
                          <m:ctrlPr>
                            <a:rPr lang="en-US" sz="2400" i="1">
                              <a:latin typeface="Cambria Math" panose="02040503050406030204" pitchFamily="18" charset="0"/>
                            </a:rPr>
                          </m:ctrlPr>
                        </m:radPr>
                        <m:deg/>
                        <m:e>
                          <m:f>
                            <m:fPr>
                              <m:ctrlPr>
                                <a:rPr lang="en-US" sz="2400" i="1">
                                  <a:latin typeface="Cambria Math" panose="02040503050406030204" pitchFamily="18" charset="0"/>
                                </a:rPr>
                              </m:ctrlPr>
                            </m:fPr>
                            <m:num>
                              <m:r>
                                <a:rPr lang="en-US" sz="2400" i="1">
                                  <a:latin typeface="Cambria Math" panose="02040503050406030204" pitchFamily="18" charset="0"/>
                                </a:rPr>
                                <m:t>𝑚</m:t>
                              </m:r>
                            </m:num>
                            <m:den>
                              <m:r>
                                <a:rPr lang="en-US" sz="2400" i="1">
                                  <a:latin typeface="Cambria Math" panose="02040503050406030204" pitchFamily="18" charset="0"/>
                                </a:rPr>
                                <m:t>𝑘</m:t>
                              </m:r>
                            </m:den>
                          </m:f>
                        </m:e>
                      </m:rad>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5894604" y="2750302"/>
                <a:ext cx="1979396" cy="843885"/>
              </a:xfrm>
              <a:prstGeom prst="rect">
                <a:avLst/>
              </a:prstGeom>
              <a:blipFill rotWithShape="0">
                <a:blip r:embed="rId5"/>
                <a:stretch>
                  <a:fillRect/>
                </a:stretch>
              </a:blipFill>
              <a:ln>
                <a:solidFill>
                  <a:schemeClr val="accent2"/>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1162892" y="4393580"/>
                <a:ext cx="7009163"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Amplitude </a:t>
                </a:r>
                <a14:m>
                  <m:oMath xmlns:m="http://schemas.openxmlformats.org/officeDocument/2006/math">
                    <m:r>
                      <a:rPr lang="en-US" sz="2400" i="1" dirty="0" smtClean="0">
                        <a:latin typeface="Cambria Math" panose="02040503050406030204" pitchFamily="18" charset="0"/>
                        <a:cs typeface="Arial" panose="020B0604020202020204" pitchFamily="34" charset="0"/>
                      </a:rPr>
                      <m:t>𝐴</m:t>
                    </m:r>
                  </m:oMath>
                </a14:m>
                <a:r>
                  <a:rPr lang="en-US" sz="2400" dirty="0">
                    <a:latin typeface="Arial" panose="020B0604020202020204" pitchFamily="34" charset="0"/>
                    <a:cs typeface="Arial" panose="020B0604020202020204" pitchFamily="34" charset="0"/>
                  </a:rPr>
                  <a:t> does not appear – no effect on period</a:t>
                </a:r>
              </a:p>
            </p:txBody>
          </p:sp>
        </mc:Choice>
        <mc:Fallback xmlns="">
          <p:sp>
            <p:nvSpPr>
              <p:cNvPr id="13" name="TextBox 12"/>
              <p:cNvSpPr txBox="1">
                <a:spLocks noRot="1" noChangeAspect="1" noMove="1" noResize="1" noEditPoints="1" noAdjustHandles="1" noChangeArrowheads="1" noChangeShapeType="1" noTextEdit="1"/>
              </p:cNvSpPr>
              <p:nvPr/>
            </p:nvSpPr>
            <p:spPr>
              <a:xfrm>
                <a:off x="1162892" y="4393580"/>
                <a:ext cx="7009163" cy="461665"/>
              </a:xfrm>
              <a:prstGeom prst="rect">
                <a:avLst/>
              </a:prstGeom>
              <a:blipFill rotWithShape="0">
                <a:blip r:embed="rId7"/>
                <a:stretch>
                  <a:fillRect l="-1391" t="-9333" r="-870" b="-32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1162892" y="5163778"/>
                <a:ext cx="6836250" cy="461665"/>
              </a:xfrm>
              <a:prstGeom prst="rect">
                <a:avLst/>
              </a:prstGeom>
            </p:spPr>
            <p:txBody>
              <a:bodyPr wrap="square">
                <a:spAutoFit/>
              </a:bodyPr>
              <a:lstStyle/>
              <a:p>
                <a:r>
                  <a:rPr lang="en-US" sz="2400" dirty="0">
                    <a:solidFill>
                      <a:srgbClr val="0000FF"/>
                    </a:solidFill>
                    <a:latin typeface="Arial" panose="020B0604020202020204" pitchFamily="34" charset="0"/>
                    <a:cs typeface="Arial" panose="020B0604020202020204" pitchFamily="34" charset="0"/>
                  </a:rPr>
                  <a:t>Demo: Vertical springs showing effect of </a:t>
                </a:r>
                <a14:m>
                  <m:oMath xmlns:m="http://schemas.openxmlformats.org/officeDocument/2006/math">
                    <m:r>
                      <a:rPr lang="en-US" sz="2400" i="1" dirty="0" smtClean="0">
                        <a:solidFill>
                          <a:srgbClr val="FF0000"/>
                        </a:solidFill>
                        <a:latin typeface="Cambria Math" panose="02040503050406030204" pitchFamily="18" charset="0"/>
                        <a:cs typeface="Arial" panose="020B0604020202020204" pitchFamily="34" charset="0"/>
                      </a:rPr>
                      <m:t>𝑚</m:t>
                    </m:r>
                  </m:oMath>
                </a14:m>
                <a:r>
                  <a:rPr lang="en-US" sz="2400" dirty="0">
                    <a:solidFill>
                      <a:srgbClr val="0000FF"/>
                    </a:solidFill>
                    <a:latin typeface="Arial" panose="020B0604020202020204" pitchFamily="34" charset="0"/>
                    <a:cs typeface="Arial" panose="020B0604020202020204" pitchFamily="34" charset="0"/>
                  </a:rPr>
                  <a:t> and </a:t>
                </a:r>
                <a14:m>
                  <m:oMath xmlns:m="http://schemas.openxmlformats.org/officeDocument/2006/math">
                    <m:r>
                      <a:rPr lang="en-US" sz="2400" i="1" dirty="0" smtClean="0">
                        <a:solidFill>
                          <a:srgbClr val="FF0000"/>
                        </a:solidFill>
                        <a:latin typeface="Cambria Math" panose="02040503050406030204" pitchFamily="18" charset="0"/>
                        <a:cs typeface="Arial" panose="020B0604020202020204" pitchFamily="34" charset="0"/>
                      </a:rPr>
                      <m:t>𝐴</m:t>
                    </m:r>
                  </m:oMath>
                </a14:m>
                <a:endParaRPr lang="en-US" sz="2400" dirty="0">
                  <a:latin typeface="Arial" panose="020B0604020202020204" pitchFamily="34" charset="0"/>
                  <a:cs typeface="Arial" panose="020B0604020202020204" pitchFamily="34" charset="0"/>
                </a:endParaRPr>
              </a:p>
            </p:txBody>
          </p:sp>
        </mc:Choice>
        <mc:Fallback xmlns="">
          <p:sp>
            <p:nvSpPr>
              <p:cNvPr id="12" name="Rectangle 11"/>
              <p:cNvSpPr>
                <a:spLocks noRot="1" noChangeAspect="1" noMove="1" noResize="1" noEditPoints="1" noAdjustHandles="1" noChangeArrowheads="1" noChangeShapeType="1" noTextEdit="1"/>
              </p:cNvSpPr>
              <p:nvPr/>
            </p:nvSpPr>
            <p:spPr>
              <a:xfrm>
                <a:off x="1162892" y="5163778"/>
                <a:ext cx="6836250" cy="461665"/>
              </a:xfrm>
              <a:prstGeom prst="rect">
                <a:avLst/>
              </a:prstGeom>
              <a:blipFill>
                <a:blip r:embed="rId8"/>
                <a:stretch>
                  <a:fillRect l="-1427" t="-9211" b="-30263"/>
                </a:stretch>
              </a:blipFill>
            </p:spPr>
            <p:txBody>
              <a:bodyPr/>
              <a:lstStyle/>
              <a:p>
                <a:r>
                  <a:rPr lang="en-US">
                    <a:noFill/>
                  </a:rPr>
                  <a:t> </a:t>
                </a:r>
              </a:p>
            </p:txBody>
          </p:sp>
        </mc:Fallback>
      </mc:AlternateContent>
    </p:spTree>
    <p:extLst>
      <p:ext uri="{BB962C8B-B14F-4D97-AF65-F5344CB8AC3E}">
        <p14:creationId xmlns:p14="http://schemas.microsoft.com/office/powerpoint/2010/main" val="838933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Energy in SHO</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9" name="Rectangle 8"/>
              <p:cNvSpPr/>
              <p:nvPr/>
            </p:nvSpPr>
            <p:spPr>
              <a:xfrm>
                <a:off x="1061260" y="1536978"/>
                <a:ext cx="6629400" cy="613886"/>
              </a:xfrm>
              <a:prstGeom prst="rect">
                <a:avLst/>
              </a:prstGeom>
              <a:noFill/>
              <a:ln>
                <a:noFill/>
              </a:ln>
            </p:spPr>
            <p:txBody>
              <a:bodyPr wrap="square">
                <a:spAutoFit/>
              </a:bodyPr>
              <a:lstStyle/>
              <a:p>
                <a:pPr algn="ctr"/>
                <a:r>
                  <a:rPr lang="en-US" sz="2400" b="0" dirty="0"/>
                  <a:t>Potential energy of spring force: </a:t>
                </a:r>
                <a14:m>
                  <m:oMath xmlns:m="http://schemas.openxmlformats.org/officeDocument/2006/math">
                    <m:r>
                      <a:rPr lang="en-US" sz="2400" b="0" i="1" smtClean="0">
                        <a:latin typeface="Cambria Math" panose="02040503050406030204" pitchFamily="18" charset="0"/>
                      </a:rPr>
                      <m:t>𝑈</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𝑘</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r>
                  <a:rPr lang="en-US" sz="2400" dirty="0">
                    <a:latin typeface="Arial" panose="020B0604020202020204" pitchFamily="34" charset="0"/>
                    <a:cs typeface="Arial" panose="020B0604020202020204" pitchFamily="34" charset="0"/>
                  </a:rPr>
                  <a:t> </a:t>
                </a:r>
              </a:p>
            </p:txBody>
          </p:sp>
        </mc:Choice>
        <mc:Fallback xmlns="">
          <p:sp>
            <p:nvSpPr>
              <p:cNvPr id="9" name="Rectangle 8"/>
              <p:cNvSpPr>
                <a:spLocks noRot="1" noChangeAspect="1" noMove="1" noResize="1" noEditPoints="1" noAdjustHandles="1" noChangeArrowheads="1" noChangeShapeType="1" noTextEdit="1"/>
              </p:cNvSpPr>
              <p:nvPr/>
            </p:nvSpPr>
            <p:spPr>
              <a:xfrm>
                <a:off x="1061260" y="1536978"/>
                <a:ext cx="6629400" cy="613886"/>
              </a:xfrm>
              <a:prstGeom prst="rect">
                <a:avLst/>
              </a:prstGeom>
              <a:blipFill rotWithShape="0">
                <a:blip r:embed="rId3"/>
                <a:stretch>
                  <a:fillRect b="-8911"/>
                </a:stretch>
              </a:blipFill>
              <a:ln>
                <a:noFill/>
              </a:ln>
            </p:spPr>
            <p:txBody>
              <a:bodyPr/>
              <a:lstStyle/>
              <a:p>
                <a:r>
                  <a:rPr lang="en-US">
                    <a:noFill/>
                  </a:rPr>
                  <a:t> </a:t>
                </a:r>
              </a:p>
            </p:txBody>
          </p:sp>
        </mc:Fallback>
      </mc:AlternateContent>
      <p:pic>
        <p:nvPicPr>
          <p:cNvPr id="85" name="Picture 84" descr="A potential energy diagram. The parabolic potential energy of a spring is shown in red. A horizontal blue line is labeled E=K+U. It intersects the parabola where x=+A and -A. At x=0 U=o and K=Kmax=E. ">
            <a:extLst>
              <a:ext uri="{FF2B5EF4-FFF2-40B4-BE49-F238E27FC236}">
                <a16:creationId xmlns:a16="http://schemas.microsoft.com/office/drawing/2014/main" id="{B7B4A11E-A22A-D213-D4D8-1D236A309B80}"/>
              </a:ext>
            </a:extLst>
          </p:cNvPr>
          <p:cNvPicPr>
            <a:picLocks noChangeAspect="1"/>
          </p:cNvPicPr>
          <p:nvPr/>
        </p:nvPicPr>
        <p:blipFill>
          <a:blip r:embed="rId4"/>
          <a:stretch>
            <a:fillRect/>
          </a:stretch>
        </p:blipFill>
        <p:spPr>
          <a:xfrm>
            <a:off x="876643" y="2045458"/>
            <a:ext cx="7206097" cy="4718713"/>
          </a:xfrm>
          <a:prstGeom prst="rect">
            <a:avLst/>
          </a:prstGeom>
        </p:spPr>
      </p:pic>
    </p:spTree>
    <p:extLst>
      <p:ext uri="{BB962C8B-B14F-4D97-AF65-F5344CB8AC3E}">
        <p14:creationId xmlns:p14="http://schemas.microsoft.com/office/powerpoint/2010/main" val="3461484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Example</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sp>
        <p:nvSpPr>
          <p:cNvPr id="2" name="Rectangle 1"/>
          <p:cNvSpPr/>
          <p:nvPr/>
        </p:nvSpPr>
        <p:spPr>
          <a:xfrm>
            <a:off x="1060121" y="1473912"/>
            <a:ext cx="6901850" cy="1323439"/>
          </a:xfrm>
          <a:prstGeom prst="rect">
            <a:avLst/>
          </a:prstGeom>
        </p:spPr>
        <p:txBody>
          <a:bodyPr wrap="square">
            <a:spAutoFit/>
          </a:bodyPr>
          <a:lstStyle/>
          <a:p>
            <a:r>
              <a:rPr lang="en-US" sz="2000" dirty="0"/>
              <a:t>A block of mass </a:t>
            </a:r>
            <a:r>
              <a:rPr lang="en-US" sz="2000" i="1" dirty="0"/>
              <a:t>M</a:t>
            </a:r>
            <a:r>
              <a:rPr lang="en-US" sz="2000" dirty="0"/>
              <a:t> is attached to a spring and executes simple harmonic motion of amplitude </a:t>
            </a:r>
            <a:r>
              <a:rPr lang="en-US" sz="2000" i="1" dirty="0"/>
              <a:t>A</a:t>
            </a:r>
            <a:r>
              <a:rPr lang="en-US" sz="2000" dirty="0"/>
              <a:t>.  At what displacement(s) </a:t>
            </a:r>
            <a:r>
              <a:rPr lang="en-US" sz="2000" i="1" dirty="0"/>
              <a:t>x</a:t>
            </a:r>
            <a:r>
              <a:rPr lang="en-US" sz="2000" dirty="0"/>
              <a:t> from equilibrium does its kinetic energy equal twice its potential energy?</a:t>
            </a:r>
          </a:p>
        </p:txBody>
      </p:sp>
    </p:spTree>
    <p:extLst>
      <p:ext uri="{BB962C8B-B14F-4D97-AF65-F5344CB8AC3E}">
        <p14:creationId xmlns:p14="http://schemas.microsoft.com/office/powerpoint/2010/main" val="1699386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General SHO</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7" name="Rectangle 6"/>
              <p:cNvSpPr/>
              <p:nvPr/>
            </p:nvSpPr>
            <p:spPr>
              <a:xfrm>
                <a:off x="1162892" y="1555631"/>
                <a:ext cx="1851212" cy="771686"/>
              </a:xfrm>
              <a:prstGeom prst="rect">
                <a:avLst/>
              </a:prstGeom>
              <a:solidFill>
                <a:srgbClr val="FFFF00"/>
              </a:solidFill>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r>
                        <a:rPr lang="en-US" sz="2200" b="0" i="0" smtClean="0">
                          <a:latin typeface="Cambria Math" panose="02040503050406030204" pitchFamily="18" charset="0"/>
                        </a:rPr>
                        <m:t>=− </m:t>
                      </m:r>
                      <m:sSup>
                        <m:sSupPr>
                          <m:ctrlPr>
                            <a:rPr lang="en-US" sz="2200" b="0" i="1" smtClean="0">
                              <a:latin typeface="Cambria Math" panose="02040503050406030204" pitchFamily="18" charset="0"/>
                            </a:rPr>
                          </m:ctrlPr>
                        </m:sSupPr>
                        <m:e>
                          <m:r>
                            <m:rPr>
                              <m:sty m:val="p"/>
                            </m:rPr>
                            <a:rPr lang="el-GR" sz="2200" i="1">
                              <a:latin typeface="Cambria Math" panose="02040503050406030204" pitchFamily="18" charset="0"/>
                            </a:rPr>
                            <m:t>ω</m:t>
                          </m:r>
                        </m:e>
                        <m:sup>
                          <m:r>
                            <a:rPr lang="en-US" sz="2200" b="0" i="1" smtClean="0">
                              <a:latin typeface="Cambria Math" panose="02040503050406030204" pitchFamily="18" charset="0"/>
                            </a:rPr>
                            <m:t>2</m:t>
                          </m:r>
                        </m:sup>
                      </m:sSup>
                      <m:r>
                        <a:rPr lang="en-US" sz="2200" b="0" i="1" smtClean="0">
                          <a:latin typeface="Cambria Math" panose="02040503050406030204" pitchFamily="18" charset="0"/>
                        </a:rPr>
                        <m:t>𝑥</m:t>
                      </m:r>
                    </m:oMath>
                  </m:oMathPara>
                </a14:m>
                <a:endParaRPr lang="en-US" sz="2200" dirty="0"/>
              </a:p>
            </p:txBody>
          </p:sp>
        </mc:Choice>
        <mc:Fallback xmlns="">
          <p:sp>
            <p:nvSpPr>
              <p:cNvPr id="7" name="Rectangle 6"/>
              <p:cNvSpPr>
                <a:spLocks noRot="1" noChangeAspect="1" noMove="1" noResize="1" noEditPoints="1" noAdjustHandles="1" noChangeArrowheads="1" noChangeShapeType="1" noTextEdit="1"/>
              </p:cNvSpPr>
              <p:nvPr/>
            </p:nvSpPr>
            <p:spPr>
              <a:xfrm>
                <a:off x="1162892" y="1555631"/>
                <a:ext cx="1851212" cy="771686"/>
              </a:xfrm>
              <a:prstGeom prst="rect">
                <a:avLst/>
              </a:prstGeom>
              <a:blipFill rotWithShape="0">
                <a:blip r:embed="rId3"/>
                <a:stretch>
                  <a:fillRect/>
                </a:stretch>
              </a:blipFill>
            </p:spPr>
            <p:txBody>
              <a:bodyPr/>
              <a:lstStyle/>
              <a:p>
                <a:r>
                  <a:rPr lang="en-US">
                    <a:noFill/>
                  </a:rPr>
                  <a:t> </a:t>
                </a:r>
              </a:p>
            </p:txBody>
          </p:sp>
        </mc:Fallback>
      </mc:AlternateContent>
      <p:sp>
        <p:nvSpPr>
          <p:cNvPr id="3" name="TextBox 2"/>
          <p:cNvSpPr txBox="1"/>
          <p:nvPr/>
        </p:nvSpPr>
        <p:spPr>
          <a:xfrm>
            <a:off x="3668752" y="1792581"/>
            <a:ext cx="2597186"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Equation for SHO</a:t>
            </a:r>
          </a:p>
        </p:txBody>
      </p:sp>
      <mc:AlternateContent xmlns:mc="http://schemas.openxmlformats.org/markup-compatibility/2006" xmlns:a14="http://schemas.microsoft.com/office/drawing/2010/main">
        <mc:Choice Requires="a14">
          <p:sp>
            <p:nvSpPr>
              <p:cNvPr id="9" name="Rectangle 8"/>
              <p:cNvSpPr/>
              <p:nvPr/>
            </p:nvSpPr>
            <p:spPr>
              <a:xfrm>
                <a:off x="4124315" y="2804240"/>
                <a:ext cx="2837608" cy="461665"/>
              </a:xfrm>
              <a:prstGeom prst="rect">
                <a:avLst/>
              </a:prstGeom>
              <a:solidFill>
                <a:srgbClr val="FFFF00"/>
              </a:solidFill>
              <a:ln>
                <a:solidFill>
                  <a:schemeClr val="accent2"/>
                </a:solidFill>
              </a:ln>
            </p:spPr>
            <p:txBody>
              <a:bodyPr wrap="square">
                <a:spAutoFit/>
              </a:bodyPr>
              <a:lstStyle/>
              <a:p>
                <a:pPr algn="ctr"/>
                <a14:m>
                  <m:oMath xmlns:m="http://schemas.openxmlformats.org/officeDocument/2006/math">
                    <m:r>
                      <a:rPr lang="en-US" sz="2400" i="1">
                        <a:latin typeface="Cambria Math" panose="02040503050406030204" pitchFamily="18" charset="0"/>
                      </a:rPr>
                      <m:t>𝑥</m:t>
                    </m:r>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9" name="Rectangle 8"/>
              <p:cNvSpPr>
                <a:spLocks noRot="1" noChangeAspect="1" noMove="1" noResize="1" noEditPoints="1" noAdjustHandles="1" noChangeArrowheads="1" noChangeShapeType="1" noTextEdit="1"/>
              </p:cNvSpPr>
              <p:nvPr/>
            </p:nvSpPr>
            <p:spPr>
              <a:xfrm>
                <a:off x="4124315" y="2804240"/>
                <a:ext cx="2837608" cy="461665"/>
              </a:xfrm>
              <a:prstGeom prst="rect">
                <a:avLst/>
              </a:prstGeom>
              <a:blipFill rotWithShape="0">
                <a:blip r:embed="rId4"/>
                <a:stretch>
                  <a:fillRect b="-17949"/>
                </a:stretch>
              </a:blipFill>
              <a:ln>
                <a:solidFill>
                  <a:schemeClr val="accent2"/>
                </a:solidFill>
              </a:ln>
            </p:spPr>
            <p:txBody>
              <a:bodyPr/>
              <a:lstStyle/>
              <a:p>
                <a:r>
                  <a:rPr lang="en-US">
                    <a:noFill/>
                  </a:rPr>
                  <a:t> </a:t>
                </a:r>
              </a:p>
            </p:txBody>
          </p:sp>
        </mc:Fallback>
      </mc:AlternateContent>
      <p:sp>
        <p:nvSpPr>
          <p:cNvPr id="10" name="TextBox 9"/>
          <p:cNvSpPr txBox="1"/>
          <p:nvPr/>
        </p:nvSpPr>
        <p:spPr>
          <a:xfrm>
            <a:off x="1162892" y="2779489"/>
            <a:ext cx="2513830"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General solution:</a:t>
            </a:r>
          </a:p>
        </p:txBody>
      </p:sp>
      <mc:AlternateContent xmlns:mc="http://schemas.openxmlformats.org/markup-compatibility/2006" xmlns:a14="http://schemas.microsoft.com/office/drawing/2010/main">
        <mc:Choice Requires="a14">
          <p:sp>
            <p:nvSpPr>
              <p:cNvPr id="4" name="Rectangle 3"/>
              <p:cNvSpPr/>
              <p:nvPr/>
            </p:nvSpPr>
            <p:spPr>
              <a:xfrm>
                <a:off x="4078046" y="3757634"/>
                <a:ext cx="1218539" cy="7862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ea typeface="Cambria Math" panose="02040503050406030204" pitchFamily="18" charset="0"/>
                        </a:rPr>
                        <m:t>𝑇</m:t>
                      </m:r>
                      <m:r>
                        <a:rPr lang="en-US" sz="2400" i="1">
                          <a:latin typeface="Cambria Math" panose="02040503050406030204" pitchFamily="18" charset="0"/>
                          <a:ea typeface="Cambria Math" panose="02040503050406030204" pitchFamily="18" charset="0"/>
                        </a:rPr>
                        <m:t>=</m:t>
                      </m:r>
                      <m:f>
                        <m:fPr>
                          <m:ctrlPr>
                            <a:rPr lang="en-US" sz="2400" i="1">
                              <a:latin typeface="Cambria Math" panose="02040503050406030204" pitchFamily="18" charset="0"/>
                              <a:ea typeface="Cambria Math" panose="02040503050406030204" pitchFamily="18" charset="0"/>
                            </a:rPr>
                          </m:ctrlPr>
                        </m:fPr>
                        <m:num>
                          <m:r>
                            <a:rPr lang="en-US" sz="2400" i="1">
                              <a:latin typeface="Cambria Math" panose="02040503050406030204" pitchFamily="18" charset="0"/>
                              <a:ea typeface="Cambria Math" panose="02040503050406030204" pitchFamily="18" charset="0"/>
                            </a:rPr>
                            <m:t>2</m:t>
                          </m:r>
                          <m:r>
                            <a:rPr lang="en-US" sz="2400" i="1">
                              <a:latin typeface="Cambria Math" panose="02040503050406030204" pitchFamily="18" charset="0"/>
                              <a:ea typeface="Cambria Math" panose="02040503050406030204" pitchFamily="18" charset="0"/>
                            </a:rPr>
                            <m:t>𝜋</m:t>
                          </m:r>
                        </m:num>
                        <m:den>
                          <m:r>
                            <a:rPr lang="en-US" sz="2400" i="1">
                              <a:latin typeface="Cambria Math" panose="02040503050406030204" pitchFamily="18" charset="0"/>
                              <a:ea typeface="Cambria Math" panose="02040503050406030204" pitchFamily="18" charset="0"/>
                            </a:rPr>
                            <m:t>𝜔</m:t>
                          </m:r>
                        </m:den>
                      </m:f>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4078046" y="3757634"/>
                <a:ext cx="1218539" cy="786241"/>
              </a:xfrm>
              <a:prstGeom prst="rect">
                <a:avLst/>
              </a:prstGeom>
              <a:blipFill rotWithShape="0">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70218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Simple Pendulum</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53253" name="Rectangle 6"/>
              <p:cNvSpPr>
                <a:spLocks noChangeArrowheads="1"/>
              </p:cNvSpPr>
              <p:nvPr/>
            </p:nvSpPr>
            <p:spPr bwMode="auto">
              <a:xfrm>
                <a:off x="785612" y="3025372"/>
                <a:ext cx="4769368" cy="15696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14:m>
                  <m:oMath xmlns:m="http://schemas.openxmlformats.org/officeDocument/2006/math">
                    <m:r>
                      <a:rPr lang="el-GR" sz="2400" i="1" dirty="0" smtClean="0">
                        <a:latin typeface="Cambria Math" panose="02040503050406030204" pitchFamily="18" charset="0"/>
                        <a:cs typeface="Arial" panose="020B0604020202020204" pitchFamily="34" charset="0"/>
                      </a:rPr>
                      <m:t>𝜃</m:t>
                    </m:r>
                  </m:oMath>
                </a14:m>
                <a:r>
                  <a:rPr lang="en-US"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displacement coordinate (</a:t>
                </a:r>
                <a:r>
                  <a:rPr lang="en-US" sz="2400" b="1" dirty="0">
                    <a:latin typeface="Arial" panose="020B0604020202020204" pitchFamily="34" charset="0"/>
                    <a:cs typeface="Arial" panose="020B0604020202020204" pitchFamily="34" charset="0"/>
                  </a:rPr>
                  <a:t>with sign</a:t>
                </a:r>
                <a:r>
                  <a:rPr lang="en-US" sz="2400" dirty="0">
                    <a:latin typeface="Arial" panose="020B0604020202020204" pitchFamily="34" charset="0"/>
                    <a:cs typeface="Arial" panose="020B0604020202020204" pitchFamily="34" charset="0"/>
                  </a:rPr>
                  <a:t>) from vertical equilibrium position </a:t>
                </a:r>
              </a:p>
              <a:p>
                <a:pPr eaLnBrk="1" hangingPunct="1">
                  <a:spcBef>
                    <a:spcPct val="0"/>
                  </a:spcBef>
                  <a:buFontTx/>
                  <a:buNone/>
                </a:pPr>
                <a:r>
                  <a:rPr lang="en-US" altLang="en-US" sz="2400" dirty="0">
                    <a:latin typeface="Arial" panose="020B0604020202020204" pitchFamily="34" charset="0"/>
                  </a:rPr>
                  <a:t>  </a:t>
                </a:r>
              </a:p>
            </p:txBody>
          </p:sp>
        </mc:Choice>
        <mc:Fallback xmlns="">
          <p:sp>
            <p:nvSpPr>
              <p:cNvPr id="53253" name="Rectangle 6"/>
              <p:cNvSpPr>
                <a:spLocks noRot="1" noChangeAspect="1" noMove="1" noResize="1" noEditPoints="1" noAdjustHandles="1" noChangeArrowheads="1" noChangeShapeType="1" noTextEdit="1"/>
              </p:cNvSpPr>
              <p:nvPr/>
            </p:nvSpPr>
            <p:spPr bwMode="auto">
              <a:xfrm>
                <a:off x="785612" y="3025372"/>
                <a:ext cx="4769368" cy="1569660"/>
              </a:xfrm>
              <a:prstGeom prst="rect">
                <a:avLst/>
              </a:prstGeom>
              <a:blipFill rotWithShape="0">
                <a:blip r:embed="rId3"/>
                <a:stretch>
                  <a:fillRect l="-2046" t="-271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785612" y="1453978"/>
                <a:ext cx="4507606" cy="83099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Arial" panose="020B0604020202020204" pitchFamily="34" charset="0"/>
                    <a:cs typeface="Arial" panose="020B0604020202020204" pitchFamily="34" charset="0"/>
                  </a:rPr>
                  <a:t>Point mass </a:t>
                </a:r>
                <a14:m>
                  <m:oMath xmlns:m="http://schemas.openxmlformats.org/officeDocument/2006/math">
                    <m:r>
                      <a:rPr lang="en-US" sz="2400" i="1" dirty="0" smtClean="0">
                        <a:latin typeface="Cambria Math" panose="02040503050406030204" pitchFamily="18" charset="0"/>
                        <a:cs typeface="Arial" panose="020B0604020202020204" pitchFamily="34" charset="0"/>
                      </a:rPr>
                      <m:t>𝑚</m:t>
                    </m:r>
                  </m:oMath>
                </a14:m>
                <a:r>
                  <a:rPr lang="en-US" sz="2400" dirty="0">
                    <a:latin typeface="Arial" panose="020B0604020202020204" pitchFamily="34" charset="0"/>
                    <a:cs typeface="Arial" panose="020B0604020202020204" pitchFamily="34" charset="0"/>
                  </a:rPr>
                  <a:t> at the end of a massless string of length </a:t>
                </a:r>
                <a14:m>
                  <m:oMath xmlns:m="http://schemas.openxmlformats.org/officeDocument/2006/math">
                    <m:r>
                      <a:rPr lang="en-US" sz="2400" i="1" dirty="0" smtClean="0">
                        <a:latin typeface="Cambria Math" panose="02040503050406030204" pitchFamily="18" charset="0"/>
                        <a:cs typeface="Arial" panose="020B0604020202020204" pitchFamily="34" charset="0"/>
                      </a:rPr>
                      <m:t>𝐿</m:t>
                    </m:r>
                  </m:oMath>
                </a14:m>
                <a:endParaRPr lang="en-US" sz="2400" dirty="0">
                  <a:latin typeface="Arial" panose="020B0604020202020204" pitchFamily="34" charset="0"/>
                  <a:cs typeface="Arial" panose="020B0604020202020204" pitchFamily="34" charset="0"/>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785612" y="1453978"/>
                <a:ext cx="4507606" cy="830997"/>
              </a:xfrm>
              <a:prstGeom prst="rect">
                <a:avLst/>
              </a:prstGeom>
              <a:blipFill rotWithShape="0">
                <a:blip r:embed="rId4"/>
                <a:stretch>
                  <a:fillRect l="-2165" t="-5147" b="-1691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grpSp>
        <p:nvGrpSpPr>
          <p:cNvPr id="6" name="Group 5" descr="A point mass 𝑚 at the end of a massless string of length  that makes an angle theta with the vertical. The tension and the force of gravity are shown. The force of gravity is broken into components parallel and perpendicular to the string, and the perpendicular component is labeled mg sine of theta.&#10;"/>
          <p:cNvGrpSpPr>
            <a:grpSpLocks noChangeAspect="1"/>
          </p:cNvGrpSpPr>
          <p:nvPr/>
        </p:nvGrpSpPr>
        <p:grpSpPr>
          <a:xfrm>
            <a:off x="5293218" y="1864361"/>
            <a:ext cx="2989648" cy="4172166"/>
            <a:chOff x="2714880" y="247434"/>
            <a:chExt cx="3727080" cy="5201280"/>
          </a:xfrm>
        </p:grpSpPr>
        <mc:AlternateContent xmlns:mc="http://schemas.openxmlformats.org/markup-compatibility/2006" xmlns:p14="http://schemas.microsoft.com/office/powerpoint/2010/main">
          <mc:Choice Requires="p14">
            <p:contentPart p14:bwMode="auto" r:id="rId5">
              <p14:nvContentPartPr>
                <p14:cNvPr id="7" name="Ink 6"/>
                <p14:cNvContentPartPr/>
                <p14:nvPr/>
              </p14:nvContentPartPr>
              <p14:xfrm>
                <a:off x="2797320" y="688794"/>
                <a:ext cx="1396800" cy="2718360"/>
              </p14:xfrm>
            </p:contentPart>
          </mc:Choice>
          <mc:Fallback xmlns="">
            <p:pic>
              <p:nvPicPr>
                <p:cNvPr id="8" name="Ink 7"/>
                <p:cNvPicPr/>
                <p:nvPr/>
              </p:nvPicPr>
              <p:blipFill>
                <a:blip r:embed="rId6"/>
                <a:stretch>
                  <a:fillRect/>
                </a:stretch>
              </p:blipFill>
              <p:spPr>
                <a:xfrm>
                  <a:off x="2788680" y="679794"/>
                  <a:ext cx="1418400" cy="27403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p14:cNvContentPartPr/>
                <p14:nvPr/>
              </p14:nvContentPartPr>
              <p14:xfrm>
                <a:off x="2714880" y="247434"/>
                <a:ext cx="613440" cy="3197160"/>
              </p14:xfrm>
            </p:contentPart>
          </mc:Choice>
          <mc:Fallback xmlns="">
            <p:pic>
              <p:nvPicPr>
                <p:cNvPr id="28" name="Ink 27"/>
                <p:cNvPicPr/>
                <p:nvPr/>
              </p:nvPicPr>
              <p:blipFill>
                <a:blip r:embed="rId9"/>
                <a:stretch>
                  <a:fillRect/>
                </a:stretch>
              </p:blipFill>
              <p:spPr>
                <a:xfrm>
                  <a:off x="2709480" y="230514"/>
                  <a:ext cx="637560" cy="32198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p14:cNvContentPartPr/>
                <p14:nvPr/>
              </p14:nvContentPartPr>
              <p14:xfrm>
                <a:off x="4097280" y="3646554"/>
                <a:ext cx="320040" cy="1523160"/>
              </p14:xfrm>
            </p:contentPart>
          </mc:Choice>
          <mc:Fallback xmlns="">
            <p:pic>
              <p:nvPicPr>
                <p:cNvPr id="34" name="Ink 33"/>
                <p:cNvPicPr/>
                <p:nvPr/>
              </p:nvPicPr>
              <p:blipFill>
                <a:blip r:embed="rId11"/>
                <a:stretch>
                  <a:fillRect/>
                </a:stretch>
              </p:blipFill>
              <p:spPr>
                <a:xfrm>
                  <a:off x="4077840" y="3637554"/>
                  <a:ext cx="360360" cy="15530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0" name="Ink 9"/>
                <p14:cNvContentPartPr/>
                <p14:nvPr/>
              </p14:nvContentPartPr>
              <p14:xfrm>
                <a:off x="5811600" y="4923834"/>
                <a:ext cx="0" cy="11880"/>
              </p14:xfrm>
            </p:contentPart>
          </mc:Choice>
          <mc:Fallback xmlns="">
            <p:pic>
              <p:nvPicPr>
                <p:cNvPr id="61" name="Ink 60"/>
                <p:cNvPicPr/>
                <p:nvPr/>
              </p:nvPicPr>
              <p:blipFill>
                <a:blip r:embed="rId13"/>
                <a:stretch>
                  <a:fillRect/>
                </a:stretch>
              </p:blipFill>
              <p:spPr>
                <a:xfrm>
                  <a:off x="0" y="0"/>
                  <a:ext cx="0" cy="118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1" name="Ink 10"/>
                <p14:cNvContentPartPr/>
                <p14:nvPr/>
              </p14:nvContentPartPr>
              <p14:xfrm>
                <a:off x="2884800" y="2174514"/>
                <a:ext cx="1090080" cy="2497680"/>
              </p14:xfrm>
            </p:contentPart>
          </mc:Choice>
          <mc:Fallback xmlns="">
            <p:pic>
              <p:nvPicPr>
                <p:cNvPr id="70" name="Ink 69"/>
                <p:cNvPicPr/>
                <p:nvPr/>
              </p:nvPicPr>
              <p:blipFill>
                <a:blip r:embed="rId15"/>
                <a:stretch>
                  <a:fillRect/>
                </a:stretch>
              </p:blipFill>
              <p:spPr>
                <a:xfrm>
                  <a:off x="2866080" y="2154714"/>
                  <a:ext cx="1128960" cy="25372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2" name="Ink 11"/>
                <p14:cNvContentPartPr/>
                <p14:nvPr/>
              </p14:nvContentPartPr>
              <p14:xfrm>
                <a:off x="4092240" y="3405354"/>
                <a:ext cx="2349720" cy="2043360"/>
              </p14:xfrm>
            </p:contentPart>
          </mc:Choice>
          <mc:Fallback xmlns="">
            <p:pic>
              <p:nvPicPr>
                <p:cNvPr id="71" name="Ink 70"/>
                <p:cNvPicPr/>
                <p:nvPr/>
              </p:nvPicPr>
              <p:blipFill>
                <a:blip r:embed="rId17"/>
                <a:stretch>
                  <a:fillRect/>
                </a:stretch>
              </p:blipFill>
              <p:spPr>
                <a:xfrm>
                  <a:off x="4072080" y="3387354"/>
                  <a:ext cx="2390760" cy="208224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3" name="Ink 12"/>
                <p14:cNvContentPartPr/>
                <p14:nvPr/>
              </p14:nvContentPartPr>
              <p14:xfrm>
                <a:off x="3708120" y="2250834"/>
                <a:ext cx="610200" cy="1178640"/>
              </p14:xfrm>
            </p:contentPart>
          </mc:Choice>
          <mc:Fallback xmlns="">
            <p:pic>
              <p:nvPicPr>
                <p:cNvPr id="77" name="Ink 76"/>
                <p:cNvPicPr/>
                <p:nvPr/>
              </p:nvPicPr>
              <p:blipFill>
                <a:blip r:embed="rId21"/>
                <a:stretch>
                  <a:fillRect/>
                </a:stretch>
              </p:blipFill>
              <p:spPr>
                <a:xfrm>
                  <a:off x="3689400" y="2232114"/>
                  <a:ext cx="645840" cy="12103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4" name="Ink 13"/>
                <p14:cNvContentPartPr/>
                <p14:nvPr/>
              </p14:nvContentPartPr>
              <p14:xfrm>
                <a:off x="3288000" y="1026474"/>
                <a:ext cx="1099800" cy="1662480"/>
              </p14:xfrm>
            </p:contentPart>
          </mc:Choice>
          <mc:Fallback xmlns="">
            <p:pic>
              <p:nvPicPr>
                <p:cNvPr id="79" name="Ink 78"/>
                <p:cNvPicPr/>
                <p:nvPr/>
              </p:nvPicPr>
              <p:blipFill>
                <a:blip r:embed="rId23"/>
                <a:stretch>
                  <a:fillRect/>
                </a:stretch>
              </p:blipFill>
              <p:spPr>
                <a:xfrm>
                  <a:off x="3274320" y="1014594"/>
                  <a:ext cx="1133640" cy="16938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5" name="Ink 14"/>
                <p14:cNvContentPartPr/>
                <p14:nvPr/>
              </p14:nvContentPartPr>
              <p14:xfrm>
                <a:off x="2852760" y="749274"/>
                <a:ext cx="1375200" cy="2781360"/>
              </p14:xfrm>
            </p:contentPart>
          </mc:Choice>
          <mc:Fallback xmlns="">
            <p:pic>
              <p:nvPicPr>
                <p:cNvPr id="84" name="Ink 83"/>
                <p:cNvPicPr/>
                <p:nvPr/>
              </p:nvPicPr>
              <p:blipFill>
                <a:blip r:embed="rId27"/>
                <a:stretch>
                  <a:fillRect/>
                </a:stretch>
              </p:blipFill>
              <p:spPr>
                <a:xfrm>
                  <a:off x="2833680" y="730554"/>
                  <a:ext cx="1415160" cy="282096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6" name="Ink 15"/>
                <p14:cNvContentPartPr/>
                <p14:nvPr/>
              </p14:nvContentPartPr>
              <p14:xfrm>
                <a:off x="4269720" y="3107994"/>
                <a:ext cx="1053360" cy="529200"/>
              </p14:xfrm>
            </p:contentPart>
          </mc:Choice>
          <mc:Fallback xmlns="">
            <p:pic>
              <p:nvPicPr>
                <p:cNvPr id="85" name="Ink 84"/>
                <p:cNvPicPr/>
                <p:nvPr/>
              </p:nvPicPr>
              <p:blipFill>
                <a:blip r:embed="rId29"/>
                <a:stretch>
                  <a:fillRect/>
                </a:stretch>
              </p:blipFill>
              <p:spPr>
                <a:xfrm>
                  <a:off x="4249920" y="3093954"/>
                  <a:ext cx="1077480" cy="560880"/>
                </a:xfrm>
                <a:prstGeom prst="rect">
                  <a:avLst/>
                </a:prstGeom>
              </p:spPr>
            </p:pic>
          </mc:Fallback>
        </mc:AlternateContent>
      </p:grpSp>
    </p:spTree>
    <p:custDataLst>
      <p:tags r:id="rId1"/>
    </p:custDataLst>
    <p:extLst>
      <p:ext uri="{BB962C8B-B14F-4D97-AF65-F5344CB8AC3E}">
        <p14:creationId xmlns:p14="http://schemas.microsoft.com/office/powerpoint/2010/main" val="736994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Simple Pendulum Oscillation</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270134" y="1683068"/>
                <a:ext cx="4507606" cy="12027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14:m>
                  <m:oMathPara xmlns:m="http://schemas.openxmlformats.org/officeDocument/2006/math">
                    <m:oMathParaPr>
                      <m:jc m:val="centerGroup"/>
                    </m:oMathParaPr>
                    <m:oMath xmlns:m="http://schemas.openxmlformats.org/officeDocument/2006/math">
                      <m:r>
                        <m:rPr>
                          <m:sty m:val="p"/>
                        </m:rPr>
                        <a:rPr lang="el-GR" sz="2400" i="1" smtClean="0">
                          <a:latin typeface="Cambria Math" panose="02040503050406030204" pitchFamily="18" charset="0"/>
                          <a:cs typeface="Arial" panose="020B0604020202020204" pitchFamily="34" charset="0"/>
                        </a:rPr>
                        <m:t>Σ</m:t>
                      </m:r>
                      <m:sSub>
                        <m:sSubPr>
                          <m:ctrlPr>
                            <a:rPr lang="el-GR" sz="2400" i="1" smtClean="0">
                              <a:latin typeface="Cambria Math" panose="02040503050406030204" pitchFamily="18" charset="0"/>
                              <a:cs typeface="Arial" panose="020B0604020202020204" pitchFamily="34" charset="0"/>
                            </a:rPr>
                          </m:ctrlPr>
                        </m:sSubPr>
                        <m:e>
                          <m:r>
                            <m:rPr>
                              <m:sty m:val="p"/>
                            </m:rPr>
                            <a:rPr lang="el-GR" sz="2400" i="1" smtClean="0">
                              <a:latin typeface="Cambria Math" panose="02040503050406030204" pitchFamily="18" charset="0"/>
                              <a:cs typeface="Arial" panose="020B0604020202020204" pitchFamily="34" charset="0"/>
                            </a:rPr>
                            <m:t>τ</m:t>
                          </m:r>
                        </m:e>
                        <m:sub>
                          <m:r>
                            <a:rPr lang="en-US" sz="2400" b="0" i="1" smtClean="0">
                              <a:latin typeface="Cambria Math" panose="02040503050406030204" pitchFamily="18" charset="0"/>
                              <a:cs typeface="Arial" panose="020B0604020202020204" pitchFamily="34" charset="0"/>
                            </a:rPr>
                            <m:t>𝑧</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𝐼</m:t>
                      </m:r>
                      <m:sSub>
                        <m:sSubPr>
                          <m:ctrlPr>
                            <a:rPr lang="el-GR" sz="2400" b="0" i="1" smtClean="0">
                              <a:latin typeface="Cambria Math" panose="02040503050406030204" pitchFamily="18" charset="0"/>
                              <a:cs typeface="Arial" panose="020B0604020202020204" pitchFamily="34" charset="0"/>
                            </a:rPr>
                          </m:ctrlPr>
                        </m:sSubPr>
                        <m:e>
                          <m:r>
                            <m:rPr>
                              <m:sty m:val="p"/>
                            </m:rPr>
                            <a:rPr lang="el-GR" sz="2400" i="1">
                              <a:latin typeface="Cambria Math" panose="02040503050406030204" pitchFamily="18" charset="0"/>
                              <a:cs typeface="Arial" panose="020B0604020202020204" pitchFamily="34" charset="0"/>
                            </a:rPr>
                            <m:t>α</m:t>
                          </m:r>
                        </m:e>
                        <m:sub>
                          <m:r>
                            <a:rPr lang="en-US" sz="2400" b="0" i="1" smtClean="0">
                              <a:latin typeface="Cambria Math" panose="02040503050406030204" pitchFamily="18" charset="0"/>
                              <a:cs typeface="Arial" panose="020B0604020202020204" pitchFamily="34" charset="0"/>
                            </a:rPr>
                            <m:t>𝑧</m:t>
                          </m:r>
                        </m:sub>
                      </m:sSub>
                    </m:oMath>
                  </m:oMathPara>
                </a14:m>
                <a:endParaRPr lang="en-US" sz="2400" dirty="0">
                  <a:latin typeface="Arial" panose="020B0604020202020204" pitchFamily="34" charset="0"/>
                  <a:cs typeface="Arial" panose="020B0604020202020204" pitchFamily="34" charset="0"/>
                </a:endParaRPr>
              </a:p>
              <a:p>
                <a:pPr>
                  <a:buNone/>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𝑚𝑔</m:t>
                      </m:r>
                      <m:r>
                        <a:rPr lang="en-US" sz="2400" b="0" i="1" smtClean="0">
                          <a:latin typeface="Cambria Math" panose="02040503050406030204" pitchFamily="18" charset="0"/>
                          <a:cs typeface="Arial" panose="020B0604020202020204" pitchFamily="34" charset="0"/>
                        </a:rPr>
                        <m:t> </m:t>
                      </m:r>
                      <m:r>
                        <a:rPr lang="en-US" sz="2400" b="0" i="1" smtClean="0">
                          <a:latin typeface="Cambria Math" panose="02040503050406030204" pitchFamily="18" charset="0"/>
                          <a:cs typeface="Arial" panose="020B0604020202020204" pitchFamily="34" charset="0"/>
                        </a:rPr>
                        <m:t>𝐿</m:t>
                      </m:r>
                      <m:r>
                        <a:rPr lang="en-US" sz="2400" b="0" i="1" smtClean="0">
                          <a:latin typeface="Cambria Math" panose="02040503050406030204" pitchFamily="18" charset="0"/>
                          <a:cs typeface="Arial" panose="020B0604020202020204" pitchFamily="34" charset="0"/>
                        </a:rPr>
                        <m:t> </m:t>
                      </m:r>
                      <m:r>
                        <a:rPr lang="en-US" sz="2400" b="0" i="1" smtClean="0">
                          <a:latin typeface="Cambria Math" panose="02040503050406030204" pitchFamily="18" charset="0"/>
                          <a:cs typeface="Arial" panose="020B0604020202020204" pitchFamily="34" charset="0"/>
                        </a:rPr>
                        <m:t>𝑠𝑖𝑛</m:t>
                      </m:r>
                      <m:r>
                        <m:rPr>
                          <m:sty m:val="p"/>
                        </m:rPr>
                        <a:rPr lang="el-GR" sz="2400" b="0" i="1" smtClean="0">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𝑚</m:t>
                      </m:r>
                      <m:sSup>
                        <m:sSupPr>
                          <m:ctrlPr>
                            <a:rPr lang="en-US" sz="2400" b="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𝐿</m:t>
                          </m:r>
                        </m:e>
                        <m:sup>
                          <m:r>
                            <a:rPr lang="en-US" sz="2400" b="0" i="1" smtClean="0">
                              <a:latin typeface="Cambria Math" panose="02040503050406030204" pitchFamily="18" charset="0"/>
                              <a:cs typeface="Arial" panose="020B0604020202020204" pitchFamily="34" charset="0"/>
                            </a:rPr>
                            <m:t>2</m:t>
                          </m:r>
                        </m:sup>
                      </m:sSup>
                      <m:f>
                        <m:fPr>
                          <m:ctrlPr>
                            <a:rPr lang="en-US" sz="2400" b="0" i="1" smtClean="0">
                              <a:latin typeface="Cambria Math" panose="02040503050406030204" pitchFamily="18" charset="0"/>
                              <a:cs typeface="Arial" panose="020B0604020202020204" pitchFamily="34" charset="0"/>
                            </a:rPr>
                          </m:ctrlPr>
                        </m:fPr>
                        <m:num>
                          <m:sSup>
                            <m:sSupPr>
                              <m:ctrlPr>
                                <a:rPr lang="en-US" sz="2400" b="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𝑑</m:t>
                              </m:r>
                            </m:e>
                            <m:sup>
                              <m:r>
                                <a:rPr lang="en-US" sz="2400" b="0" i="1" smtClean="0">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b="0" i="1" smtClean="0">
                              <a:latin typeface="Cambria Math" panose="02040503050406030204" pitchFamily="18" charset="0"/>
                              <a:cs typeface="Arial" panose="020B0604020202020204" pitchFamily="34" charset="0"/>
                            </a:rPr>
                            <m:t>𝑑</m:t>
                          </m:r>
                          <m:sSup>
                            <m:sSupPr>
                              <m:ctrlPr>
                                <a:rPr lang="en-US" sz="2400" b="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𝑡</m:t>
                              </m:r>
                            </m:e>
                            <m:sup>
                              <m:r>
                                <a:rPr lang="en-US" sz="2400" b="0" i="1" smtClean="0">
                                  <a:latin typeface="Cambria Math" panose="02040503050406030204" pitchFamily="18" charset="0"/>
                                  <a:cs typeface="Arial" panose="020B0604020202020204" pitchFamily="34" charset="0"/>
                                </a:rPr>
                                <m:t>2</m:t>
                              </m:r>
                            </m:sup>
                          </m:sSup>
                        </m:den>
                      </m:f>
                    </m:oMath>
                  </m:oMathPara>
                </a14:m>
                <a:endParaRPr lang="en-US" sz="2400" dirty="0">
                  <a:latin typeface="Arial" panose="020B0604020202020204" pitchFamily="34" charset="0"/>
                  <a:cs typeface="Arial" panose="020B0604020202020204" pitchFamily="34" charset="0"/>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270134" y="1683068"/>
                <a:ext cx="4507606" cy="1202765"/>
              </a:xfrm>
              <a:prstGeom prst="rect">
                <a:avLst/>
              </a:prstGeom>
              <a:blipFill rotWithShape="0">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p:cNvSpPr txBox="1"/>
              <p:nvPr/>
            </p:nvSpPr>
            <p:spPr>
              <a:xfrm>
                <a:off x="774108" y="3167482"/>
                <a:ext cx="4511620" cy="2987869"/>
              </a:xfrm>
              <a:prstGeom prst="rect">
                <a:avLst/>
              </a:prstGeom>
              <a:noFill/>
            </p:spPr>
            <p:txBody>
              <a:bodyPr wrap="none" rtlCol="0">
                <a:spAutoFit/>
              </a:bodyPr>
              <a:lstStyle/>
              <a:p>
                <a:r>
                  <a:rPr lang="en-US" sz="2000" dirty="0"/>
                  <a:t>Very complicated differential equation!</a:t>
                </a:r>
              </a:p>
              <a:p>
                <a:r>
                  <a:rPr lang="en-US" sz="2000" dirty="0"/>
                  <a:t>But for small oscillations:</a:t>
                </a:r>
              </a:p>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𝑠𝑖𝑛</m:t>
                      </m:r>
                      <m:r>
                        <m:rPr>
                          <m:sty m:val="p"/>
                        </m:rPr>
                        <a:rPr lang="el-GR" sz="2000" b="0" i="1" smtClean="0">
                          <a:latin typeface="Cambria Math" panose="02040503050406030204" pitchFamily="18" charset="0"/>
                        </a:rPr>
                        <m:t>θ</m:t>
                      </m:r>
                      <m:r>
                        <a:rPr lang="el-GR" sz="2000" b="0" i="1" smtClean="0">
                          <a:latin typeface="Cambria Math" panose="02040503050406030204" pitchFamily="18" charset="0"/>
                          <a:ea typeface="Cambria Math" panose="02040503050406030204" pitchFamily="18" charset="0"/>
                        </a:rPr>
                        <m:t>≈</m:t>
                      </m:r>
                      <m:r>
                        <m:rPr>
                          <m:sty m:val="p"/>
                        </m:rPr>
                        <a:rPr lang="el-GR" sz="2000" b="0" i="1" smtClean="0">
                          <a:latin typeface="Cambria Math" panose="02040503050406030204" pitchFamily="18" charset="0"/>
                        </a:rPr>
                        <m:t>θ</m:t>
                      </m:r>
                    </m:oMath>
                  </m:oMathPara>
                </a14:m>
                <a:endParaRPr lang="en-US" sz="2000" dirty="0"/>
              </a:p>
              <a:p>
                <a:r>
                  <a:rPr lang="en-US" sz="2000" dirty="0"/>
                  <a:t>And</a:t>
                </a:r>
              </a:p>
              <a:p>
                <a:endParaRPr lang="en-US" sz="2000" dirty="0"/>
              </a:p>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cs typeface="Arial" panose="020B0604020202020204" pitchFamily="34" charset="0"/>
                        </a:rPr>
                        <m:t>−</m:t>
                      </m:r>
                      <m:f>
                        <m:fPr>
                          <m:ctrlPr>
                            <a:rPr lang="en-US" sz="2400" i="1" smtClean="0">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𝑔</m:t>
                          </m:r>
                        </m:num>
                        <m:den>
                          <m:r>
                            <a:rPr lang="en-US" sz="2400" b="0" i="1" smtClean="0">
                              <a:latin typeface="Cambria Math" panose="02040503050406030204" pitchFamily="18" charset="0"/>
                              <a:cs typeface="Arial" panose="020B0604020202020204" pitchFamily="34" charset="0"/>
                            </a:rPr>
                            <m:t>𝐿</m:t>
                          </m:r>
                        </m:den>
                      </m:f>
                      <m:r>
                        <m:rPr>
                          <m:sty m:val="p"/>
                        </m:rPr>
                        <a:rPr lang="el-GR" sz="2400" i="1">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𝑑</m:t>
                              </m:r>
                            </m:e>
                            <m:sup>
                              <m:r>
                                <a:rPr lang="en-US" sz="2400" i="1">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i="1">
                              <a:latin typeface="Cambria Math" panose="02040503050406030204" pitchFamily="18" charset="0"/>
                              <a:cs typeface="Arial" panose="020B0604020202020204" pitchFamily="34" charset="0"/>
                            </a:rPr>
                            <m:t>𝑑</m:t>
                          </m:r>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𝑡</m:t>
                              </m:r>
                            </m:e>
                            <m:sup>
                              <m:r>
                                <a:rPr lang="en-US" sz="2400" i="1">
                                  <a:latin typeface="Cambria Math" panose="02040503050406030204" pitchFamily="18" charset="0"/>
                                  <a:cs typeface="Arial" panose="020B0604020202020204" pitchFamily="34" charset="0"/>
                                </a:rPr>
                                <m:t>2</m:t>
                              </m:r>
                            </m:sup>
                          </m:sSup>
                        </m:den>
                      </m:f>
                    </m:oMath>
                  </m:oMathPara>
                </a14:m>
                <a:endParaRPr lang="en-US" sz="2400" dirty="0">
                  <a:latin typeface="Arial" panose="020B0604020202020204" pitchFamily="34" charset="0"/>
                  <a:cs typeface="Arial" panose="020B0604020202020204" pitchFamily="34" charset="0"/>
                </a:endParaRPr>
              </a:p>
              <a:p>
                <a:endParaRPr lang="en-US" sz="2000" dirty="0"/>
              </a:p>
              <a:p>
                <a:r>
                  <a:rPr lang="en-US" sz="2000" dirty="0"/>
                  <a:t>Differential equation of SHO</a:t>
                </a:r>
              </a:p>
            </p:txBody>
          </p:sp>
        </mc:Choice>
        <mc:Fallback xmlns="">
          <p:sp>
            <p:nvSpPr>
              <p:cNvPr id="3" name="TextBox 2"/>
              <p:cNvSpPr txBox="1">
                <a:spLocks noRot="1" noChangeAspect="1" noMove="1" noResize="1" noEditPoints="1" noAdjustHandles="1" noChangeArrowheads="1" noChangeShapeType="1" noTextEdit="1"/>
              </p:cNvSpPr>
              <p:nvPr/>
            </p:nvSpPr>
            <p:spPr>
              <a:xfrm>
                <a:off x="774108" y="3167482"/>
                <a:ext cx="4511620" cy="2987869"/>
              </a:xfrm>
              <a:prstGeom prst="rect">
                <a:avLst/>
              </a:prstGeom>
              <a:blipFill rotWithShape="0">
                <a:blip r:embed="rId5"/>
                <a:stretch>
                  <a:fillRect l="-1486" t="-1020" r="-811" b="-2857"/>
                </a:stretch>
              </a:blipFill>
            </p:spPr>
            <p:txBody>
              <a:bodyPr/>
              <a:lstStyle/>
              <a:p>
                <a:r>
                  <a:rPr lang="en-US">
                    <a:noFill/>
                  </a:rPr>
                  <a:t> </a:t>
                </a:r>
              </a:p>
            </p:txBody>
          </p:sp>
        </mc:Fallback>
      </mc:AlternateContent>
      <p:grpSp>
        <p:nvGrpSpPr>
          <p:cNvPr id="7" name="Group 6" descr="A point mass 𝑚 at the end of a massless string of length  that makes an angle theta with the vertical. The tension and the force of gravity are shown. The force of gravity is broken into components parallel and perpendicular to the string, and the perpendicular component is labeled mg sine of theta."/>
          <p:cNvGrpSpPr>
            <a:grpSpLocks noChangeAspect="1"/>
          </p:cNvGrpSpPr>
          <p:nvPr/>
        </p:nvGrpSpPr>
        <p:grpSpPr>
          <a:xfrm>
            <a:off x="5625348" y="1786302"/>
            <a:ext cx="2989648" cy="4172166"/>
            <a:chOff x="2714880" y="247434"/>
            <a:chExt cx="3727080" cy="5201280"/>
          </a:xfrm>
        </p:grpSpPr>
        <mc:AlternateContent xmlns:mc="http://schemas.openxmlformats.org/markup-compatibility/2006" xmlns:p14="http://schemas.microsoft.com/office/powerpoint/2010/main">
          <mc:Choice Requires="p14">
            <p:contentPart p14:bwMode="auto" r:id="rId6">
              <p14:nvContentPartPr>
                <p14:cNvPr id="8" name="Ink 7"/>
                <p14:cNvContentPartPr/>
                <p14:nvPr/>
              </p14:nvContentPartPr>
              <p14:xfrm>
                <a:off x="2797320" y="688794"/>
                <a:ext cx="1396800" cy="2718360"/>
              </p14:xfrm>
            </p:contentPart>
          </mc:Choice>
          <mc:Fallback xmlns="">
            <p:pic>
              <p:nvPicPr>
                <p:cNvPr id="8" name="Ink 7"/>
                <p:cNvPicPr/>
                <p:nvPr/>
              </p:nvPicPr>
              <p:blipFill>
                <a:blip r:embed="rId3"/>
                <a:stretch>
                  <a:fillRect/>
                </a:stretch>
              </p:blipFill>
              <p:spPr>
                <a:xfrm>
                  <a:off x="2788680" y="679794"/>
                  <a:ext cx="1418400" cy="27403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Ink 8"/>
                <p14:cNvContentPartPr/>
                <p14:nvPr/>
              </p14:nvContentPartPr>
              <p14:xfrm>
                <a:off x="2714880" y="247434"/>
                <a:ext cx="613440" cy="3197160"/>
              </p14:xfrm>
            </p:contentPart>
          </mc:Choice>
          <mc:Fallback xmlns="">
            <p:pic>
              <p:nvPicPr>
                <p:cNvPr id="28" name="Ink 27"/>
                <p:cNvPicPr/>
                <p:nvPr/>
              </p:nvPicPr>
              <p:blipFill>
                <a:blip r:embed="rId10"/>
                <a:stretch>
                  <a:fillRect/>
                </a:stretch>
              </p:blipFill>
              <p:spPr>
                <a:xfrm>
                  <a:off x="2709480" y="230514"/>
                  <a:ext cx="637560" cy="321984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p14:cNvContentPartPr/>
                <p14:nvPr/>
              </p14:nvContentPartPr>
              <p14:xfrm>
                <a:off x="4097280" y="3646554"/>
                <a:ext cx="320040" cy="1523160"/>
              </p14:xfrm>
            </p:contentPart>
          </mc:Choice>
          <mc:Fallback xmlns="">
            <p:pic>
              <p:nvPicPr>
                <p:cNvPr id="34" name="Ink 33"/>
                <p:cNvPicPr/>
                <p:nvPr/>
              </p:nvPicPr>
              <p:blipFill>
                <a:blip r:embed="rId12"/>
                <a:stretch>
                  <a:fillRect/>
                </a:stretch>
              </p:blipFill>
              <p:spPr>
                <a:xfrm>
                  <a:off x="4077840" y="3637554"/>
                  <a:ext cx="360360" cy="155304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 name="Ink 10"/>
                <p14:cNvContentPartPr/>
                <p14:nvPr/>
              </p14:nvContentPartPr>
              <p14:xfrm>
                <a:off x="5811600" y="4923834"/>
                <a:ext cx="0" cy="11880"/>
              </p14:xfrm>
            </p:contentPart>
          </mc:Choice>
          <mc:Fallback xmlns="">
            <p:pic>
              <p:nvPicPr>
                <p:cNvPr id="61" name="Ink 60"/>
                <p:cNvPicPr/>
                <p:nvPr/>
              </p:nvPicPr>
              <p:blipFill>
                <a:blip r:embed="rId14"/>
                <a:stretch>
                  <a:fillRect/>
                </a:stretch>
              </p:blipFill>
              <p:spPr>
                <a:xfrm>
                  <a:off x="0" y="0"/>
                  <a:ext cx="0" cy="1188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2" name="Ink 11"/>
                <p14:cNvContentPartPr/>
                <p14:nvPr/>
              </p14:nvContentPartPr>
              <p14:xfrm>
                <a:off x="2884800" y="2174514"/>
                <a:ext cx="1090080" cy="2497680"/>
              </p14:xfrm>
            </p:contentPart>
          </mc:Choice>
          <mc:Fallback xmlns="">
            <p:pic>
              <p:nvPicPr>
                <p:cNvPr id="70" name="Ink 69"/>
                <p:cNvPicPr/>
                <p:nvPr/>
              </p:nvPicPr>
              <p:blipFill>
                <a:blip r:embed="rId16"/>
                <a:stretch>
                  <a:fillRect/>
                </a:stretch>
              </p:blipFill>
              <p:spPr>
                <a:xfrm>
                  <a:off x="2866080" y="2154714"/>
                  <a:ext cx="1128960" cy="253728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3" name="Ink 12"/>
                <p14:cNvContentPartPr/>
                <p14:nvPr/>
              </p14:nvContentPartPr>
              <p14:xfrm>
                <a:off x="4092240" y="3405354"/>
                <a:ext cx="2349720" cy="2043360"/>
              </p14:xfrm>
            </p:contentPart>
          </mc:Choice>
          <mc:Fallback xmlns="">
            <p:pic>
              <p:nvPicPr>
                <p:cNvPr id="71" name="Ink 70"/>
                <p:cNvPicPr/>
                <p:nvPr/>
              </p:nvPicPr>
              <p:blipFill>
                <a:blip r:embed="rId18"/>
                <a:stretch>
                  <a:fillRect/>
                </a:stretch>
              </p:blipFill>
              <p:spPr>
                <a:xfrm>
                  <a:off x="4072080" y="3387354"/>
                  <a:ext cx="2390760" cy="20822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4" name="Ink 13"/>
                <p14:cNvContentPartPr/>
                <p14:nvPr/>
              </p14:nvContentPartPr>
              <p14:xfrm>
                <a:off x="3708120" y="2250834"/>
                <a:ext cx="610200" cy="1178640"/>
              </p14:xfrm>
            </p:contentPart>
          </mc:Choice>
          <mc:Fallback xmlns="">
            <p:pic>
              <p:nvPicPr>
                <p:cNvPr id="77" name="Ink 76"/>
                <p:cNvPicPr/>
                <p:nvPr/>
              </p:nvPicPr>
              <p:blipFill>
                <a:blip r:embed="rId21"/>
                <a:stretch>
                  <a:fillRect/>
                </a:stretch>
              </p:blipFill>
              <p:spPr>
                <a:xfrm>
                  <a:off x="3689400" y="2232114"/>
                  <a:ext cx="645840" cy="12103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5" name="Ink 14"/>
                <p14:cNvContentPartPr/>
                <p14:nvPr/>
              </p14:nvContentPartPr>
              <p14:xfrm>
                <a:off x="3288000" y="1026474"/>
                <a:ext cx="1099800" cy="1662480"/>
              </p14:xfrm>
            </p:contentPart>
          </mc:Choice>
          <mc:Fallback xmlns="">
            <p:pic>
              <p:nvPicPr>
                <p:cNvPr id="79" name="Ink 78"/>
                <p:cNvPicPr/>
                <p:nvPr/>
              </p:nvPicPr>
              <p:blipFill>
                <a:blip r:embed="rId23"/>
                <a:stretch>
                  <a:fillRect/>
                </a:stretch>
              </p:blipFill>
              <p:spPr>
                <a:xfrm>
                  <a:off x="3274320" y="1014594"/>
                  <a:ext cx="1133640" cy="16938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6" name="Ink 15"/>
                <p14:cNvContentPartPr/>
                <p14:nvPr/>
              </p14:nvContentPartPr>
              <p14:xfrm>
                <a:off x="2852760" y="749274"/>
                <a:ext cx="1375200" cy="2781360"/>
              </p14:xfrm>
            </p:contentPart>
          </mc:Choice>
          <mc:Fallback xmlns="">
            <p:pic>
              <p:nvPicPr>
                <p:cNvPr id="84" name="Ink 83"/>
                <p:cNvPicPr/>
                <p:nvPr/>
              </p:nvPicPr>
              <p:blipFill>
                <a:blip r:embed="rId27"/>
                <a:stretch>
                  <a:fillRect/>
                </a:stretch>
              </p:blipFill>
              <p:spPr>
                <a:xfrm>
                  <a:off x="2833680" y="730554"/>
                  <a:ext cx="1415160" cy="282096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7" name="Ink 16"/>
                <p14:cNvContentPartPr/>
                <p14:nvPr/>
              </p14:nvContentPartPr>
              <p14:xfrm>
                <a:off x="4269720" y="3107994"/>
                <a:ext cx="1053360" cy="529200"/>
              </p14:xfrm>
            </p:contentPart>
          </mc:Choice>
          <mc:Fallback xmlns="">
            <p:pic>
              <p:nvPicPr>
                <p:cNvPr id="85" name="Ink 84"/>
                <p:cNvPicPr/>
                <p:nvPr/>
              </p:nvPicPr>
              <p:blipFill>
                <a:blip r:embed="rId29"/>
                <a:stretch>
                  <a:fillRect/>
                </a:stretch>
              </p:blipFill>
              <p:spPr>
                <a:xfrm>
                  <a:off x="4249920" y="3093954"/>
                  <a:ext cx="1077480" cy="560880"/>
                </a:xfrm>
                <a:prstGeom prst="rect">
                  <a:avLst/>
                </a:prstGeom>
              </p:spPr>
            </p:pic>
          </mc:Fallback>
        </mc:AlternateContent>
      </p:grpSp>
      <p:sp>
        <p:nvSpPr>
          <p:cNvPr id="53253" name="Rectangle 6"/>
          <p:cNvSpPr>
            <a:spLocks noChangeArrowheads="1"/>
          </p:cNvSpPr>
          <p:nvPr/>
        </p:nvSpPr>
        <p:spPr bwMode="auto">
          <a:xfrm>
            <a:off x="6666801" y="1916537"/>
            <a:ext cx="226619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sz="1600" dirty="0">
                <a:latin typeface="Arial" panose="020B0604020202020204" pitchFamily="34" charset="0"/>
                <a:cs typeface="Arial" panose="020B0604020202020204" pitchFamily="34" charset="0"/>
              </a:rPr>
              <a:t>T does not produce a torque, since the line of action goes through point P</a:t>
            </a:r>
            <a:endParaRPr lang="en-US" altLang="en-US" sz="1600" dirty="0">
              <a:latin typeface="Arial" panose="020B0604020202020204" pitchFamily="34" charset="0"/>
            </a:endParaRPr>
          </a:p>
        </p:txBody>
      </p:sp>
    </p:spTree>
    <p:custDataLst>
      <p:tags r:id="rId1"/>
    </p:custDataLst>
    <p:extLst>
      <p:ext uri="{BB962C8B-B14F-4D97-AF65-F5344CB8AC3E}">
        <p14:creationId xmlns:p14="http://schemas.microsoft.com/office/powerpoint/2010/main" val="751349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Simple Pendulum Period</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6" name="Rectangle 5"/>
              <p:cNvSpPr/>
              <p:nvPr/>
            </p:nvSpPr>
            <p:spPr>
              <a:xfrm>
                <a:off x="1597175" y="1927647"/>
                <a:ext cx="1861343" cy="8334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𝑔</m:t>
                          </m:r>
                        </m:num>
                        <m:den>
                          <m:r>
                            <a:rPr lang="en-US" sz="2400" i="1">
                              <a:latin typeface="Cambria Math" panose="02040503050406030204" pitchFamily="18" charset="0"/>
                              <a:cs typeface="Arial" panose="020B0604020202020204" pitchFamily="34" charset="0"/>
                            </a:rPr>
                            <m:t>𝐿</m:t>
                          </m:r>
                        </m:den>
                      </m:f>
                      <m:r>
                        <m:rPr>
                          <m:sty m:val="p"/>
                        </m:rPr>
                        <a:rPr lang="el-GR" sz="2400" i="1">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𝑑</m:t>
                              </m:r>
                            </m:e>
                            <m:sup>
                              <m:r>
                                <a:rPr lang="en-US" sz="2400" i="1">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i="1">
                              <a:latin typeface="Cambria Math" panose="02040503050406030204" pitchFamily="18" charset="0"/>
                              <a:cs typeface="Arial" panose="020B0604020202020204" pitchFamily="34" charset="0"/>
                            </a:rPr>
                            <m:t>𝑑</m:t>
                          </m:r>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𝑡</m:t>
                              </m:r>
                            </m:e>
                            <m:sup>
                              <m:r>
                                <a:rPr lang="en-US" sz="2400" i="1">
                                  <a:latin typeface="Cambria Math" panose="02040503050406030204" pitchFamily="18" charset="0"/>
                                  <a:cs typeface="Arial" panose="020B0604020202020204" pitchFamily="34" charset="0"/>
                                </a:rPr>
                                <m:t>2</m:t>
                              </m:r>
                            </m:sup>
                          </m:sSup>
                        </m:den>
                      </m:f>
                    </m:oMath>
                  </m:oMathPara>
                </a14:m>
                <a:endParaRPr lang="en-US" sz="2400" dirty="0"/>
              </a:p>
            </p:txBody>
          </p:sp>
        </mc:Choice>
        <mc:Fallback xmlns="">
          <p:sp>
            <p:nvSpPr>
              <p:cNvPr id="6" name="Rectangle 5"/>
              <p:cNvSpPr>
                <a:spLocks noRot="1" noChangeAspect="1" noMove="1" noResize="1" noEditPoints="1" noAdjustHandles="1" noChangeArrowheads="1" noChangeShapeType="1" noTextEdit="1"/>
              </p:cNvSpPr>
              <p:nvPr/>
            </p:nvSpPr>
            <p:spPr>
              <a:xfrm>
                <a:off x="1597175" y="1927647"/>
                <a:ext cx="1861343" cy="833433"/>
              </a:xfrm>
              <a:prstGeom prst="rect">
                <a:avLst/>
              </a:prstGeom>
              <a:blipFill rotWithShape="0">
                <a:blip r:embed="rId2"/>
                <a:stretch>
                  <a:fillRect/>
                </a:stretch>
              </a:blipFill>
            </p:spPr>
            <p:txBody>
              <a:bodyPr/>
              <a:lstStyle/>
              <a:p>
                <a:r>
                  <a:rPr lang="en-US">
                    <a:noFill/>
                  </a:rPr>
                  <a:t> </a:t>
                </a:r>
              </a:p>
            </p:txBody>
          </p:sp>
        </mc:Fallback>
      </mc:AlternateContent>
      <p:sp>
        <p:nvSpPr>
          <p:cNvPr id="7" name="TextBox 6"/>
          <p:cNvSpPr txBox="1"/>
          <p:nvPr/>
        </p:nvSpPr>
        <p:spPr>
          <a:xfrm>
            <a:off x="4477592" y="1913600"/>
            <a:ext cx="3730508" cy="830997"/>
          </a:xfrm>
          <a:prstGeom prst="rect">
            <a:avLst/>
          </a:prstGeom>
          <a:noFill/>
        </p:spPr>
        <p:txBody>
          <a:bodyPr wrap="none" rtlCol="0">
            <a:spAutoFit/>
          </a:bodyPr>
          <a:lstStyle/>
          <a:p>
            <a:r>
              <a:rPr lang="en-US" sz="2400" dirty="0"/>
              <a:t>Differential equation of </a:t>
            </a:r>
          </a:p>
          <a:p>
            <a:r>
              <a:rPr lang="en-US" sz="2400" dirty="0"/>
              <a:t>simple harmonic oscillator</a:t>
            </a:r>
          </a:p>
        </p:txBody>
      </p:sp>
      <mc:AlternateContent xmlns:mc="http://schemas.openxmlformats.org/markup-compatibility/2006" xmlns:a14="http://schemas.microsoft.com/office/drawing/2010/main">
        <mc:Choice Requires="a14">
          <p:sp>
            <p:nvSpPr>
              <p:cNvPr id="8" name="Rectangle 7"/>
              <p:cNvSpPr/>
              <p:nvPr/>
            </p:nvSpPr>
            <p:spPr>
              <a:xfrm>
                <a:off x="1597175" y="3448619"/>
                <a:ext cx="3529236" cy="461665"/>
              </a:xfrm>
              <a:prstGeom prst="rect">
                <a:avLst/>
              </a:prstGeom>
              <a:noFill/>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l-GR" sz="2400" i="1" smtClean="0">
                          <a:latin typeface="Cambria Math" panose="02040503050406030204" pitchFamily="18" charset="0"/>
                          <a:cs typeface="Arial" panose="020B0604020202020204" pitchFamily="34" charset="0"/>
                        </a:rPr>
                        <m:t>θ</m:t>
                      </m:r>
                      <m:d>
                        <m:dPr>
                          <m:ctrlPr>
                            <a:rPr lang="en-US" sz="2400" b="0" i="1" smtClean="0">
                              <a:latin typeface="Cambria Math" panose="02040503050406030204" pitchFamily="18" charset="0"/>
                              <a:cs typeface="Arial" panose="020B0604020202020204" pitchFamily="34" charset="0"/>
                            </a:rPr>
                          </m:ctrlPr>
                        </m:dPr>
                        <m:e>
                          <m:r>
                            <a:rPr lang="en-US" sz="2400" b="0" i="1" smtClean="0">
                              <a:latin typeface="Cambria Math" panose="02040503050406030204" pitchFamily="18" charset="0"/>
                              <a:cs typeface="Arial" panose="020B0604020202020204" pitchFamily="34" charset="0"/>
                            </a:rPr>
                            <m:t>𝑡</m:t>
                          </m:r>
                        </m:e>
                      </m:d>
                      <m:r>
                        <a:rPr lang="en-US" sz="2400" b="0" i="1" smtClean="0">
                          <a:latin typeface="Cambria Math" panose="02040503050406030204" pitchFamily="18" charset="0"/>
                          <a:cs typeface="Arial" panose="020B0604020202020204" pitchFamily="34" charset="0"/>
                        </a:rPr>
                        <m:t>=</m:t>
                      </m:r>
                      <m:sSub>
                        <m:sSubPr>
                          <m:ctrlPr>
                            <a:rPr lang="en-US" sz="2400" b="0" i="1" smtClean="0">
                              <a:latin typeface="Cambria Math" panose="02040503050406030204" pitchFamily="18" charset="0"/>
                              <a:cs typeface="Arial" panose="020B0604020202020204" pitchFamily="34" charset="0"/>
                            </a:rPr>
                          </m:ctrlPr>
                        </m:sSubPr>
                        <m:e>
                          <m:r>
                            <m:rPr>
                              <m:sty m:val="p"/>
                            </m:rPr>
                            <a:rPr lang="el-GR" sz="2400" i="1">
                              <a:latin typeface="Cambria Math" panose="02040503050406030204" pitchFamily="18" charset="0"/>
                              <a:cs typeface="Arial" panose="020B0604020202020204" pitchFamily="34" charset="0"/>
                            </a:rPr>
                            <m:t>θ</m:t>
                          </m:r>
                        </m:e>
                        <m:sub>
                          <m:r>
                            <a:rPr lang="en-US" sz="2400" b="0" i="1" smtClean="0">
                              <a:latin typeface="Cambria Math" panose="02040503050406030204" pitchFamily="18" charset="0"/>
                              <a:cs typeface="Arial" panose="020B0604020202020204" pitchFamily="34" charset="0"/>
                            </a:rPr>
                            <m:t>𝑚𝑎𝑥</m:t>
                          </m:r>
                        </m:sub>
                      </m:sSub>
                      <m:r>
                        <m:rPr>
                          <m:sty m:val="p"/>
                        </m:rPr>
                        <a:rPr lang="en-US" sz="2400" b="0" i="0" smtClean="0">
                          <a:latin typeface="Cambria Math" panose="02040503050406030204" pitchFamily="18" charset="0"/>
                          <a:cs typeface="Arial" panose="020B0604020202020204" pitchFamily="34" charset="0"/>
                        </a:rPr>
                        <m:t>cos</m:t>
                      </m:r>
                      <m:r>
                        <a:rPr lang="en-US" sz="2400" b="0" i="1" smtClean="0">
                          <a:latin typeface="Cambria Math" panose="02040503050406030204" pitchFamily="18" charset="0"/>
                          <a:cs typeface="Arial" panose="020B0604020202020204" pitchFamily="34" charset="0"/>
                        </a:rPr>
                        <m:t>⁡(</m:t>
                      </m:r>
                      <m:r>
                        <m:rPr>
                          <m:sty m:val="p"/>
                        </m:rPr>
                        <a:rPr lang="el-GR" sz="2400" b="0" i="1" smtClean="0">
                          <a:latin typeface="Cambria Math" panose="02040503050406030204" pitchFamily="18" charset="0"/>
                          <a:cs typeface="Arial" panose="020B0604020202020204" pitchFamily="34" charset="0"/>
                        </a:rPr>
                        <m:t>ω</m:t>
                      </m:r>
                      <m:r>
                        <a:rPr lang="en-US" sz="2400" b="0" i="1" smtClean="0">
                          <a:latin typeface="Cambria Math" panose="02040503050406030204" pitchFamily="18" charset="0"/>
                          <a:cs typeface="Arial" panose="020B0604020202020204" pitchFamily="34" charset="0"/>
                        </a:rPr>
                        <m:t>𝑡</m:t>
                      </m:r>
                      <m:r>
                        <a:rPr lang="en-US" sz="2400" b="0" i="1" smtClean="0">
                          <a:latin typeface="Cambria Math" panose="02040503050406030204" pitchFamily="18" charset="0"/>
                          <a:cs typeface="Arial" panose="020B0604020202020204" pitchFamily="34" charset="0"/>
                        </a:rPr>
                        <m:t>+</m:t>
                      </m:r>
                      <m:r>
                        <m:rPr>
                          <m:sty m:val="p"/>
                        </m:rPr>
                        <a:rPr lang="el-GR" sz="2400" b="0" i="1" smtClean="0">
                          <a:latin typeface="Cambria Math" panose="02040503050406030204" pitchFamily="18" charset="0"/>
                          <a:cs typeface="Arial" panose="020B0604020202020204" pitchFamily="34" charset="0"/>
                        </a:rPr>
                        <m:t>φ</m:t>
                      </m:r>
                      <m:r>
                        <a:rPr lang="en-US" sz="2400" b="0" i="1" smtClean="0">
                          <a:latin typeface="Cambria Math" panose="02040503050406030204" pitchFamily="18" charset="0"/>
                          <a:cs typeface="Arial" panose="020B0604020202020204" pitchFamily="34" charset="0"/>
                        </a:rPr>
                        <m:t>)</m:t>
                      </m:r>
                    </m:oMath>
                  </m:oMathPara>
                </a14:m>
                <a:endParaRPr lang="en-US" sz="2400" dirty="0"/>
              </a:p>
            </p:txBody>
          </p:sp>
        </mc:Choice>
        <mc:Fallback xmlns="">
          <p:sp>
            <p:nvSpPr>
              <p:cNvPr id="8" name="Rectangle 7"/>
              <p:cNvSpPr>
                <a:spLocks noRot="1" noChangeAspect="1" noMove="1" noResize="1" noEditPoints="1" noAdjustHandles="1" noChangeArrowheads="1" noChangeShapeType="1" noTextEdit="1"/>
              </p:cNvSpPr>
              <p:nvPr/>
            </p:nvSpPr>
            <p:spPr>
              <a:xfrm>
                <a:off x="1597175" y="3448619"/>
                <a:ext cx="3529236" cy="461665"/>
              </a:xfrm>
              <a:prstGeom prst="rect">
                <a:avLst/>
              </a:prstGeom>
              <a:blipFill rotWithShape="0">
                <a:blip r:embed="rId3"/>
                <a:stretch>
                  <a:fillRect b="-2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1162892" y="4465149"/>
                <a:ext cx="2634247" cy="843885"/>
              </a:xfrm>
              <a:prstGeom prst="rect">
                <a:avLst/>
              </a:prstGeom>
            </p:spPr>
            <p:txBody>
              <a:bodyPr wrap="none">
                <a:spAutoFit/>
              </a:bodyPr>
              <a:lstStyle/>
              <a:p>
                <a:r>
                  <a:rPr lang="en-US" sz="2400" dirty="0"/>
                  <a:t>With</a:t>
                </a:r>
                <a14:m>
                  <m:oMath xmlns:m="http://schemas.openxmlformats.org/officeDocument/2006/math">
                    <m:r>
                      <a:rPr lang="en-US" sz="2400">
                        <a:latin typeface="Cambria Math" panose="02040503050406030204" pitchFamily="18" charset="0"/>
                        <a:cs typeface="Arial" panose="020B0604020202020204" pitchFamily="34" charset="0"/>
                      </a:rPr>
                      <m:t>  </m:t>
                    </m:r>
                    <m:r>
                      <m:rPr>
                        <m:sty m:val="p"/>
                      </m:rPr>
                      <a:rPr lang="el-GR" sz="2400" i="1">
                        <a:latin typeface="Cambria Math" panose="02040503050406030204" pitchFamily="18" charset="0"/>
                        <a:cs typeface="Arial" panose="020B0604020202020204" pitchFamily="34" charset="0"/>
                      </a:rPr>
                      <m:t>ω</m:t>
                    </m:r>
                    <m:r>
                      <a:rPr lang="en-US" sz="2400" i="1">
                        <a:latin typeface="Cambria Math" panose="02040503050406030204" pitchFamily="18" charset="0"/>
                        <a:cs typeface="Arial" panose="020B0604020202020204" pitchFamily="34" charset="0"/>
                      </a:rPr>
                      <m:t>=</m:t>
                    </m:r>
                    <m:rad>
                      <m:radPr>
                        <m:degHide m:val="on"/>
                        <m:ctrlPr>
                          <a:rPr lang="en-US" sz="2400" i="1">
                            <a:latin typeface="Cambria Math" panose="02040503050406030204" pitchFamily="18" charset="0"/>
                            <a:cs typeface="Arial" panose="020B0604020202020204" pitchFamily="34" charset="0"/>
                          </a:rPr>
                        </m:ctrlPr>
                      </m:radPr>
                      <m:deg/>
                      <m:e>
                        <m:f>
                          <m:fPr>
                            <m:ctrlPr>
                              <a:rPr lang="en-US"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𝑔</m:t>
                            </m:r>
                          </m:num>
                          <m:den>
                            <m:r>
                              <a:rPr lang="en-US" sz="2400" i="1">
                                <a:latin typeface="Cambria Math" panose="02040503050406030204" pitchFamily="18" charset="0"/>
                                <a:cs typeface="Arial" panose="020B0604020202020204" pitchFamily="34" charset="0"/>
                              </a:rPr>
                              <m:t>𝐿</m:t>
                            </m:r>
                          </m:den>
                        </m:f>
                      </m:e>
                    </m:rad>
                  </m:oMath>
                </a14:m>
                <a:r>
                  <a:rPr lang="en-US" sz="2400" dirty="0"/>
                  <a:t>  and</a:t>
                </a:r>
              </a:p>
            </p:txBody>
          </p:sp>
        </mc:Choice>
        <mc:Fallback xmlns="">
          <p:sp>
            <p:nvSpPr>
              <p:cNvPr id="9" name="Rectangle 8"/>
              <p:cNvSpPr>
                <a:spLocks noRot="1" noChangeAspect="1" noMove="1" noResize="1" noEditPoints="1" noAdjustHandles="1" noChangeArrowheads="1" noChangeShapeType="1" noTextEdit="1"/>
              </p:cNvSpPr>
              <p:nvPr/>
            </p:nvSpPr>
            <p:spPr>
              <a:xfrm>
                <a:off x="1162892" y="4465149"/>
                <a:ext cx="2634247" cy="843885"/>
              </a:xfrm>
              <a:prstGeom prst="rect">
                <a:avLst/>
              </a:prstGeom>
              <a:blipFill rotWithShape="0">
                <a:blip r:embed="rId4"/>
                <a:stretch>
                  <a:fillRect l="-3704" r="-277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4128402" y="4295326"/>
                <a:ext cx="1643270" cy="1183529"/>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cs typeface="Arial" panose="020B0604020202020204" pitchFamily="34" charset="0"/>
                        </a:rPr>
                        <m:t>𝑇</m:t>
                      </m:r>
                      <m:r>
                        <a:rPr lang="en-US" sz="2400" i="1">
                          <a:latin typeface="Cambria Math" panose="02040503050406030204" pitchFamily="18" charset="0"/>
                          <a:cs typeface="Arial" panose="020B0604020202020204" pitchFamily="34" charset="0"/>
                        </a:rPr>
                        <m:t>=2</m:t>
                      </m:r>
                      <m:r>
                        <m:rPr>
                          <m:sty m:val="p"/>
                        </m:rPr>
                        <a:rPr lang="el-GR" sz="2400" i="1">
                          <a:latin typeface="Cambria Math" panose="02040503050406030204" pitchFamily="18" charset="0"/>
                          <a:cs typeface="Arial" panose="020B0604020202020204" pitchFamily="34" charset="0"/>
                        </a:rPr>
                        <m:t>π</m:t>
                      </m:r>
                      <m:rad>
                        <m:radPr>
                          <m:degHide m:val="on"/>
                          <m:ctrlPr>
                            <a:rPr lang="en-US" sz="2400" i="1">
                              <a:latin typeface="Cambria Math" panose="02040503050406030204" pitchFamily="18" charset="0"/>
                              <a:cs typeface="Arial" panose="020B0604020202020204" pitchFamily="34" charset="0"/>
                            </a:rPr>
                          </m:ctrlPr>
                        </m:radPr>
                        <m:deg/>
                        <m:e>
                          <m:f>
                            <m:fPr>
                              <m:ctrlPr>
                                <a:rPr lang="en-US"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𝐿</m:t>
                              </m:r>
                            </m:num>
                            <m:den>
                              <m:r>
                                <a:rPr lang="en-US" sz="2400" i="1">
                                  <a:latin typeface="Cambria Math" panose="02040503050406030204" pitchFamily="18" charset="0"/>
                                  <a:cs typeface="Arial" panose="020B0604020202020204" pitchFamily="34" charset="0"/>
                                </a:rPr>
                                <m:t>𝑔</m:t>
                              </m:r>
                            </m:den>
                          </m:f>
                        </m:e>
                      </m:rad>
                    </m:oMath>
                  </m:oMathPara>
                </a14:m>
                <a:endParaRPr lang="en-US" sz="2400" dirty="0"/>
              </a:p>
            </p:txBody>
          </p:sp>
        </mc:Choice>
        <mc:Fallback xmlns="">
          <p:sp>
            <p:nvSpPr>
              <p:cNvPr id="10" name="Rectangle 9"/>
              <p:cNvSpPr>
                <a:spLocks noRot="1" noChangeAspect="1" noMove="1" noResize="1" noEditPoints="1" noAdjustHandles="1" noChangeArrowheads="1" noChangeShapeType="1" noTextEdit="1"/>
              </p:cNvSpPr>
              <p:nvPr/>
            </p:nvSpPr>
            <p:spPr>
              <a:xfrm>
                <a:off x="4128402" y="4295326"/>
                <a:ext cx="1643270" cy="1183529"/>
              </a:xfrm>
              <a:prstGeom prst="rect">
                <a:avLst/>
              </a:prstGeom>
              <a:blipFill rotWithShape="0">
                <a:blip r:embed="rId5"/>
                <a:stretch>
                  <a:fillRect/>
                </a:stretch>
              </a:blipFill>
              <a:ln>
                <a:solidFill>
                  <a:srgbClr val="FFC000"/>
                </a:solidFill>
              </a:ln>
            </p:spPr>
            <p:txBody>
              <a:bodyPr/>
              <a:lstStyle/>
              <a:p>
                <a:r>
                  <a:rPr lang="en-US">
                    <a:noFill/>
                  </a:rPr>
                  <a:t> </a:t>
                </a:r>
              </a:p>
            </p:txBody>
          </p:sp>
        </mc:Fallback>
      </mc:AlternateContent>
      <p:sp>
        <p:nvSpPr>
          <p:cNvPr id="2" name="TextBox 1">
            <a:extLst>
              <a:ext uri="{FF2B5EF4-FFF2-40B4-BE49-F238E27FC236}">
                <a16:creationId xmlns:a16="http://schemas.microsoft.com/office/drawing/2014/main" id="{8358A697-4DB8-2E4B-B75F-7EB28EAFB8A5}"/>
              </a:ext>
            </a:extLst>
          </p:cNvPr>
          <p:cNvSpPr txBox="1"/>
          <p:nvPr/>
        </p:nvSpPr>
        <p:spPr>
          <a:xfrm>
            <a:off x="1090304" y="5618221"/>
            <a:ext cx="4910319" cy="830997"/>
          </a:xfrm>
          <a:prstGeom prst="rect">
            <a:avLst/>
          </a:prstGeom>
          <a:noFill/>
        </p:spPr>
        <p:txBody>
          <a:bodyPr wrap="none" rtlCol="0">
            <a:spAutoFit/>
          </a:bodyPr>
          <a:lstStyle/>
          <a:p>
            <a:pPr marL="285750" indent="-285750">
              <a:buFont typeface="Arial" panose="020B0604020202020204" pitchFamily="34" charset="0"/>
              <a:buChar char="•"/>
            </a:pPr>
            <a:r>
              <a:rPr lang="en-US" sz="2400" dirty="0"/>
              <a:t>Period independent of mass</a:t>
            </a:r>
          </a:p>
          <a:p>
            <a:pPr marL="285750" indent="-285750">
              <a:buFont typeface="Arial" panose="020B0604020202020204" pitchFamily="34" charset="0"/>
              <a:buChar char="•"/>
            </a:pPr>
            <a:r>
              <a:rPr lang="en-US" sz="2400" dirty="0"/>
              <a:t>Period independent of amplitude</a:t>
            </a:r>
          </a:p>
        </p:txBody>
      </p:sp>
    </p:spTree>
    <p:extLst>
      <p:ext uri="{BB962C8B-B14F-4D97-AF65-F5344CB8AC3E}">
        <p14:creationId xmlns:p14="http://schemas.microsoft.com/office/powerpoint/2010/main" val="126213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88340" y="55682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Mass at the end of a spring</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53254" name="Rectangle 7" descr="&#10;"/>
              <p:cNvSpPr>
                <a:spLocks noChangeArrowheads="1"/>
              </p:cNvSpPr>
              <p:nvPr/>
            </p:nvSpPr>
            <p:spPr bwMode="auto">
              <a:xfrm>
                <a:off x="956556" y="1714342"/>
                <a:ext cx="4507606" cy="245605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Arial" panose="020B0604020202020204" pitchFamily="34" charset="0"/>
                    <a:cs typeface="Arial" panose="020B0604020202020204" pitchFamily="34" charset="0"/>
                  </a:rPr>
                  <a:t>Mass </a:t>
                </a:r>
                <a14:m>
                  <m:oMath xmlns:m="http://schemas.openxmlformats.org/officeDocument/2006/math">
                    <m:r>
                      <a:rPr lang="en-US" sz="2400" i="1" dirty="0" smtClean="0">
                        <a:latin typeface="Cambria Math" panose="02040503050406030204" pitchFamily="18" charset="0"/>
                        <a:cs typeface="Arial" panose="020B0604020202020204" pitchFamily="34" charset="0"/>
                      </a:rPr>
                      <m:t>𝑚</m:t>
                    </m:r>
                    <m:r>
                      <a:rPr lang="en-US" sz="2400" i="1" dirty="0" smtClean="0">
                        <a:latin typeface="Cambria Math" panose="02040503050406030204" pitchFamily="18" charset="0"/>
                        <a:cs typeface="Arial" panose="020B0604020202020204" pitchFamily="34" charset="0"/>
                      </a:rPr>
                      <m:t> </m:t>
                    </m:r>
                  </m:oMath>
                </a14:m>
                <a:r>
                  <a:rPr lang="en-US" sz="2400" dirty="0">
                    <a:latin typeface="Arial" panose="020B0604020202020204" pitchFamily="34" charset="0"/>
                    <a:cs typeface="Arial" panose="020B0604020202020204" pitchFamily="34" charset="0"/>
                  </a:rPr>
                  <a:t>connected to a spring with spring constant </a:t>
                </a:r>
                <a14:m>
                  <m:oMath xmlns:m="http://schemas.openxmlformats.org/officeDocument/2006/math">
                    <m:r>
                      <a:rPr lang="en-US" sz="2400" i="1" dirty="0" smtClean="0">
                        <a:latin typeface="Cambria Math" panose="02040503050406030204" pitchFamily="18" charset="0"/>
                        <a:cs typeface="Arial" panose="020B0604020202020204" pitchFamily="34" charset="0"/>
                      </a:rPr>
                      <m:t>𝑘</m:t>
                    </m:r>
                  </m:oMath>
                </a14:m>
                <a:r>
                  <a:rPr lang="en-US" sz="2400" i="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on a frictionless surface</a:t>
                </a:r>
              </a:p>
              <a:p>
                <a:pPr>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cs typeface="Arial" panose="020B0604020202020204" pitchFamily="34" charset="0"/>
                            </a:rPr>
                          </m:ctrlPr>
                        </m:sSubPr>
                        <m:e>
                          <m:r>
                            <a:rPr lang="en-US" sz="2400" i="1">
                              <a:latin typeface="Cambria Math" panose="02040503050406030204" pitchFamily="18" charset="0"/>
                              <a:cs typeface="Arial" panose="020B0604020202020204" pitchFamily="34" charset="0"/>
                            </a:rPr>
                            <m:t>𝐹</m:t>
                          </m:r>
                        </m:e>
                        <m:sub>
                          <m:r>
                            <a:rPr lang="en-US" sz="2400" i="1">
                              <a:latin typeface="Cambria Math" panose="02040503050406030204" pitchFamily="18" charset="0"/>
                              <a:cs typeface="Arial" panose="020B0604020202020204" pitchFamily="34" charset="0"/>
                            </a:rPr>
                            <m:t>𝑥</m:t>
                          </m:r>
                        </m:sub>
                      </m:sSub>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𝑘𝑥</m:t>
                      </m:r>
                    </m:oMath>
                  </m:oMathPara>
                </a14:m>
                <a:endParaRPr lang="en-US" sz="2400" dirty="0">
                  <a:latin typeface="Arial" panose="020B0604020202020204" pitchFamily="34" charset="0"/>
                  <a:cs typeface="Arial" panose="020B0604020202020204" pitchFamily="34" charset="0"/>
                </a:endParaRPr>
              </a:p>
              <a:p>
                <a:pPr>
                  <a:buNone/>
                </a:pPr>
                <a:r>
                  <a:rPr lang="en-US" sz="2400" dirty="0">
                    <a:latin typeface="Arial" panose="020B0604020202020204" pitchFamily="34" charset="0"/>
                    <a:cs typeface="Arial" panose="020B0604020202020204" pitchFamily="34" charset="0"/>
                  </a:rPr>
                  <a:t>Linear restoring spring force</a:t>
                </a:r>
              </a:p>
              <a:p>
                <a:pPr>
                  <a:buNone/>
                </a:pPr>
                <a:endParaRPr lang="en-US" sz="2400" dirty="0">
                  <a:latin typeface="Arial" panose="020B0604020202020204" pitchFamily="34" charset="0"/>
                  <a:cs typeface="Arial" panose="020B0604020202020204" pitchFamily="34" charset="0"/>
                </a:endParaRPr>
              </a:p>
            </p:txBody>
          </p:sp>
        </mc:Choice>
        <mc:Fallback xmlns="">
          <p:sp>
            <p:nvSpPr>
              <p:cNvPr id="53254" name="Rectangle 7" descr="&#10;"/>
              <p:cNvSpPr>
                <a:spLocks noRot="1" noChangeAspect="1" noMove="1" noResize="1" noEditPoints="1" noAdjustHandles="1" noChangeArrowheads="1" noChangeShapeType="1" noTextEdit="1"/>
              </p:cNvSpPr>
              <p:nvPr/>
            </p:nvSpPr>
            <p:spPr bwMode="auto">
              <a:xfrm>
                <a:off x="956556" y="1714342"/>
                <a:ext cx="4507606" cy="2456057"/>
              </a:xfrm>
              <a:prstGeom prst="rect">
                <a:avLst/>
              </a:prstGeom>
              <a:blipFill>
                <a:blip r:embed="rId4"/>
                <a:stretch>
                  <a:fillRect l="-2165" t="-173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pic>
        <p:nvPicPr>
          <p:cNvPr id="19" name="Picture 18" descr="A block 𝑚 connected to a spring with spring constant 𝑘 on a horizontal surface. The spring is stretched a distance x to the right. The spring force labeled Fs is pointing to the left.">
            <a:extLst>
              <a:ext uri="{FF2B5EF4-FFF2-40B4-BE49-F238E27FC236}">
                <a16:creationId xmlns:a16="http://schemas.microsoft.com/office/drawing/2014/main" id="{8E3F546F-32D1-5352-2D0C-CA512C77AAB3}"/>
              </a:ext>
            </a:extLst>
          </p:cNvPr>
          <p:cNvPicPr>
            <a:picLocks noChangeAspect="1"/>
          </p:cNvPicPr>
          <p:nvPr/>
        </p:nvPicPr>
        <p:blipFill>
          <a:blip r:embed="rId5"/>
          <a:stretch>
            <a:fillRect/>
          </a:stretch>
        </p:blipFill>
        <p:spPr>
          <a:xfrm>
            <a:off x="5552893" y="2211361"/>
            <a:ext cx="2487384" cy="1780186"/>
          </a:xfrm>
          <a:prstGeom prst="rect">
            <a:avLst/>
          </a:prstGeom>
        </p:spPr>
      </p:pic>
    </p:spTree>
    <p:custDataLst>
      <p:tags r:id="rId1"/>
    </p:custDataLst>
    <p:extLst>
      <p:ext uri="{BB962C8B-B14F-4D97-AF65-F5344CB8AC3E}">
        <p14:creationId xmlns:p14="http://schemas.microsoft.com/office/powerpoint/2010/main" val="3288340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Physical Pendulum</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grpSp>
        <p:nvGrpSpPr>
          <p:cNvPr id="3" name="Group 2" descr="A black outlined object pivoted at a point P. The center of mass is marked with the label CM and a blue line labeled D runs between P and CM. The blue line makes an angle theta with the vertical. The force of gravity is shown in red, broken into components parallel and perpendicular to the blue line.">
            <a:extLst>
              <a:ext uri="{FF2B5EF4-FFF2-40B4-BE49-F238E27FC236}">
                <a16:creationId xmlns:a16="http://schemas.microsoft.com/office/drawing/2014/main" id="{60EBF806-72D7-FC68-72DB-188174C56A4E}"/>
              </a:ext>
            </a:extLst>
          </p:cNvPr>
          <p:cNvGrpSpPr/>
          <p:nvPr/>
        </p:nvGrpSpPr>
        <p:grpSpPr>
          <a:xfrm>
            <a:off x="479761" y="1627566"/>
            <a:ext cx="2800700" cy="3016628"/>
            <a:chOff x="5861331" y="1521918"/>
            <a:chExt cx="2800700" cy="3016628"/>
          </a:xfrm>
        </p:grpSpPr>
        <p:grpSp>
          <p:nvGrpSpPr>
            <p:cNvPr id="10" name="Group 9" descr="A black outlined object pivoted at a point P. The center of mass is marked with the label CM and a blue line labeled D runs between P and CM. The blue line makes an angle theta with the vertical. The force of gravity is shown in red, broken into components parallel and perpendicular to the blue line."/>
            <p:cNvGrpSpPr>
              <a:grpSpLocks noChangeAspect="1"/>
            </p:cNvGrpSpPr>
            <p:nvPr/>
          </p:nvGrpSpPr>
          <p:grpSpPr>
            <a:xfrm>
              <a:off x="5861331" y="1521918"/>
              <a:ext cx="2800700" cy="3016628"/>
              <a:chOff x="1937640" y="493674"/>
              <a:chExt cx="5070960" cy="5461920"/>
            </a:xfrm>
          </p:grpSpPr>
          <mc:AlternateContent xmlns:mc="http://schemas.openxmlformats.org/markup-compatibility/2006" xmlns:p14="http://schemas.microsoft.com/office/powerpoint/2010/main">
            <mc:Choice Requires="p14">
              <p:contentPart p14:bwMode="auto" r:id="rId4">
                <p14:nvContentPartPr>
                  <p14:cNvPr id="11" name="Ink 10"/>
                  <p14:cNvContentPartPr/>
                  <p14:nvPr/>
                </p14:nvContentPartPr>
                <p14:xfrm>
                  <a:off x="2547120" y="831714"/>
                  <a:ext cx="686880" cy="2874600"/>
                </p14:xfrm>
              </p:contentPart>
            </mc:Choice>
            <mc:Fallback xmlns="">
              <p:pic>
                <p:nvPicPr>
                  <p:cNvPr id="11" name="Ink 10"/>
                  <p:cNvPicPr/>
                  <p:nvPr/>
                </p:nvPicPr>
                <p:blipFill>
                  <a:blip r:embed="rId5"/>
                  <a:stretch>
                    <a:fillRect/>
                  </a:stretch>
                </p:blipFill>
                <p:spPr>
                  <a:xfrm>
                    <a:off x="2525756" y="810213"/>
                    <a:ext cx="729608" cy="291108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3" name="Ink 12"/>
                  <p14:cNvContentPartPr/>
                  <p14:nvPr/>
                </p14:nvContentPartPr>
                <p14:xfrm>
                  <a:off x="4176480" y="2859954"/>
                  <a:ext cx="882360" cy="486360"/>
                </p14:xfrm>
              </p:contentPart>
            </mc:Choice>
            <mc:Fallback xmlns="">
              <p:pic>
                <p:nvPicPr>
                  <p:cNvPr id="13" name="Ink 12"/>
                  <p:cNvPicPr/>
                  <p:nvPr/>
                </p:nvPicPr>
                <p:blipFill>
                  <a:blip r:embed="rId7"/>
                  <a:stretch>
                    <a:fillRect/>
                  </a:stretch>
                </p:blipFill>
                <p:spPr>
                  <a:xfrm>
                    <a:off x="4155038" y="2838497"/>
                    <a:ext cx="925243" cy="529274"/>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5" name="Ink 14"/>
                  <p14:cNvContentPartPr/>
                  <p14:nvPr/>
                </p14:nvContentPartPr>
                <p14:xfrm>
                  <a:off x="4215000" y="3303114"/>
                  <a:ext cx="323640" cy="2652480"/>
                </p14:xfrm>
              </p:contentPart>
            </mc:Choice>
            <mc:Fallback xmlns="">
              <p:pic>
                <p:nvPicPr>
                  <p:cNvPr id="16" name="Ink 15"/>
                  <p:cNvPicPr/>
                  <p:nvPr/>
                </p:nvPicPr>
                <p:blipFill>
                  <a:blip r:embed="rId13"/>
                  <a:stretch>
                    <a:fillRect/>
                  </a:stretch>
                </p:blipFill>
                <p:spPr>
                  <a:xfrm>
                    <a:off x="4193760" y="3285114"/>
                    <a:ext cx="365760" cy="26913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7" name="Ink 16"/>
                  <p14:cNvContentPartPr/>
                  <p14:nvPr/>
                </p14:nvContentPartPr>
                <p14:xfrm>
                  <a:off x="4799280" y="5235594"/>
                  <a:ext cx="330480" cy="534240"/>
                </p14:xfrm>
              </p:contentPart>
            </mc:Choice>
            <mc:Fallback xmlns="">
              <p:pic>
                <p:nvPicPr>
                  <p:cNvPr id="21" name="Ink 20"/>
                  <p:cNvPicPr/>
                  <p:nvPr/>
                </p:nvPicPr>
                <p:blipFill>
                  <a:blip r:embed="rId15"/>
                  <a:stretch>
                    <a:fillRect/>
                  </a:stretch>
                </p:blipFill>
                <p:spPr>
                  <a:xfrm>
                    <a:off x="4780560" y="5215794"/>
                    <a:ext cx="369360" cy="5738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8" name="Ink 17"/>
                  <p14:cNvContentPartPr/>
                  <p14:nvPr/>
                </p14:nvContentPartPr>
                <p14:xfrm>
                  <a:off x="3017640" y="1156794"/>
                  <a:ext cx="1277640" cy="2065680"/>
                </p14:xfrm>
              </p:contentPart>
            </mc:Choice>
            <mc:Fallback xmlns="">
              <p:pic>
                <p:nvPicPr>
                  <p:cNvPr id="27" name="Ink 26"/>
                  <p:cNvPicPr/>
                  <p:nvPr/>
                </p:nvPicPr>
                <p:blipFill>
                  <a:blip r:embed="rId17"/>
                  <a:stretch>
                    <a:fillRect/>
                  </a:stretch>
                </p:blipFill>
                <p:spPr>
                  <a:xfrm>
                    <a:off x="3002520" y="1142394"/>
                    <a:ext cx="1313640" cy="21009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9" name="Ink 18"/>
                  <p14:cNvContentPartPr/>
                  <p14:nvPr/>
                </p14:nvContentPartPr>
                <p14:xfrm>
                  <a:off x="2993520" y="1980114"/>
                  <a:ext cx="821520" cy="1023120"/>
                </p14:xfrm>
              </p:contentPart>
            </mc:Choice>
            <mc:Fallback xmlns="">
              <p:pic>
                <p:nvPicPr>
                  <p:cNvPr id="36" name="Ink 35"/>
                  <p:cNvPicPr/>
                  <p:nvPr/>
                </p:nvPicPr>
                <p:blipFill>
                  <a:blip r:embed="rId24"/>
                  <a:stretch>
                    <a:fillRect/>
                  </a:stretch>
                </p:blipFill>
                <p:spPr>
                  <a:xfrm>
                    <a:off x="2978400" y="1961034"/>
                    <a:ext cx="856080" cy="10620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0" name="Ink 19"/>
                  <p14:cNvContentPartPr/>
                  <p14:nvPr/>
                </p14:nvContentPartPr>
                <p14:xfrm>
                  <a:off x="1937640" y="493674"/>
                  <a:ext cx="5070960" cy="5142600"/>
                </p14:xfrm>
              </p:contentPart>
            </mc:Choice>
            <mc:Fallback xmlns="">
              <p:pic>
                <p:nvPicPr>
                  <p:cNvPr id="57" name="Ink 56"/>
                  <p:cNvPicPr/>
                  <p:nvPr/>
                </p:nvPicPr>
                <p:blipFill>
                  <a:blip r:embed="rId28"/>
                  <a:stretch>
                    <a:fillRect/>
                  </a:stretch>
                </p:blipFill>
                <p:spPr>
                  <a:xfrm>
                    <a:off x="1921440" y="478554"/>
                    <a:ext cx="5106600" cy="51757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9">
              <p14:nvContentPartPr>
                <p14:cNvPr id="53258" name="Ink 53257"/>
                <p14:cNvContentPartPr/>
                <p14:nvPr/>
              </p14:nvContentPartPr>
              <p14:xfrm>
                <a:off x="7230220" y="3077200"/>
                <a:ext cx="693000" cy="1431360"/>
              </p14:xfrm>
            </p:contentPart>
          </mc:Choice>
          <mc:Fallback xmlns="">
            <p:pic>
              <p:nvPicPr>
                <p:cNvPr id="53258" name="Ink 53257"/>
                <p:cNvPicPr/>
                <p:nvPr/>
              </p:nvPicPr>
              <p:blipFill>
                <a:blip r:embed="rId30"/>
                <a:stretch>
                  <a:fillRect/>
                </a:stretch>
              </p:blipFill>
              <p:spPr>
                <a:xfrm>
                  <a:off x="7212229" y="3059205"/>
                  <a:ext cx="728621" cy="1466991"/>
                </a:xfrm>
                <a:prstGeom prst="rect">
                  <a:avLst/>
                </a:prstGeom>
              </p:spPr>
            </p:pic>
          </mc:Fallback>
        </mc:AlternateContent>
      </p:grpSp>
      <mc:AlternateContent xmlns:mc="http://schemas.openxmlformats.org/markup-compatibility/2006" xmlns:a14="http://schemas.microsoft.com/office/drawing/2010/main">
        <mc:Choice Requires="a14">
          <p:sp>
            <p:nvSpPr>
              <p:cNvPr id="9" name="TextBox 8" descr="&#10;"/>
              <p:cNvSpPr txBox="1"/>
              <p:nvPr/>
            </p:nvSpPr>
            <p:spPr>
              <a:xfrm>
                <a:off x="3671679" y="1627566"/>
                <a:ext cx="4791859" cy="1569660"/>
              </a:xfrm>
              <a:prstGeom prst="rect">
                <a:avLst/>
              </a:prstGeom>
              <a:noFill/>
            </p:spPr>
            <p:txBody>
              <a:bodyPr wrap="square" rtlCol="0">
                <a:spAutoFit/>
              </a:bodyPr>
              <a:lstStyle/>
              <a:p>
                <a:r>
                  <a:rPr lang="en-US" sz="2400" dirty="0"/>
                  <a:t>Extended object of mass </a:t>
                </a:r>
                <a14:m>
                  <m:oMath xmlns:m="http://schemas.openxmlformats.org/officeDocument/2006/math">
                    <m:r>
                      <a:rPr lang="en-US" sz="2400" i="1" dirty="0" smtClean="0">
                        <a:latin typeface="Cambria Math" panose="02040503050406030204" pitchFamily="18" charset="0"/>
                      </a:rPr>
                      <m:t>𝑚</m:t>
                    </m:r>
                  </m:oMath>
                </a14:m>
                <a:r>
                  <a:rPr lang="en-US" sz="2400" dirty="0"/>
                  <a:t> that swings back and forth about an axis </a:t>
                </a:r>
                <a:r>
                  <a:rPr lang="en-US" sz="2400" b="1" i="1" dirty="0"/>
                  <a:t>P</a:t>
                </a:r>
                <a:r>
                  <a:rPr lang="en-US" sz="2400" dirty="0"/>
                  <a:t> that does not go through its center of mass </a:t>
                </a:r>
                <a:r>
                  <a:rPr lang="en-US" sz="2400" b="1" dirty="0"/>
                  <a:t>CM</a:t>
                </a:r>
                <a:r>
                  <a:rPr lang="en-US" sz="2400" dirty="0"/>
                  <a:t>.</a:t>
                </a:r>
              </a:p>
            </p:txBody>
          </p:sp>
        </mc:Choice>
        <mc:Fallback xmlns="">
          <p:sp>
            <p:nvSpPr>
              <p:cNvPr id="9" name="TextBox 8" descr="&#10;"/>
              <p:cNvSpPr txBox="1">
                <a:spLocks noRot="1" noChangeAspect="1" noMove="1" noResize="1" noEditPoints="1" noAdjustHandles="1" noChangeArrowheads="1" noChangeShapeType="1" noTextEdit="1"/>
              </p:cNvSpPr>
              <p:nvPr/>
            </p:nvSpPr>
            <p:spPr>
              <a:xfrm>
                <a:off x="3671679" y="1627566"/>
                <a:ext cx="4791859" cy="1569660"/>
              </a:xfrm>
              <a:prstGeom prst="rect">
                <a:avLst/>
              </a:prstGeom>
              <a:blipFill>
                <a:blip r:embed="rId31"/>
                <a:stretch>
                  <a:fillRect l="-1908" t="-2724" r="-3690" b="-856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Rectangle 7"/>
              <p:cNvSpPr>
                <a:spLocks noChangeArrowheads="1"/>
              </p:cNvSpPr>
              <p:nvPr/>
            </p:nvSpPr>
            <p:spPr bwMode="auto">
              <a:xfrm>
                <a:off x="2884676" y="3541246"/>
                <a:ext cx="4507606" cy="12027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14:m>
                  <m:oMathPara xmlns:m="http://schemas.openxmlformats.org/officeDocument/2006/math">
                    <m:oMathParaPr>
                      <m:jc m:val="centerGroup"/>
                    </m:oMathParaPr>
                    <m:oMath xmlns:m="http://schemas.openxmlformats.org/officeDocument/2006/math">
                      <m:r>
                        <m:rPr>
                          <m:sty m:val="p"/>
                        </m:rPr>
                        <a:rPr lang="el-GR" sz="2400" i="1" smtClean="0">
                          <a:latin typeface="Cambria Math" panose="02040503050406030204" pitchFamily="18" charset="0"/>
                          <a:cs typeface="Arial" panose="020B0604020202020204" pitchFamily="34" charset="0"/>
                        </a:rPr>
                        <m:t>Σ</m:t>
                      </m:r>
                      <m:sSub>
                        <m:sSubPr>
                          <m:ctrlPr>
                            <a:rPr lang="el-GR" sz="2400" i="1" smtClean="0">
                              <a:latin typeface="Cambria Math" panose="02040503050406030204" pitchFamily="18" charset="0"/>
                              <a:cs typeface="Arial" panose="020B0604020202020204" pitchFamily="34" charset="0"/>
                            </a:rPr>
                          </m:ctrlPr>
                        </m:sSubPr>
                        <m:e>
                          <m:r>
                            <m:rPr>
                              <m:sty m:val="p"/>
                            </m:rPr>
                            <a:rPr lang="el-GR" sz="2400" i="1" smtClean="0">
                              <a:latin typeface="Cambria Math" panose="02040503050406030204" pitchFamily="18" charset="0"/>
                              <a:cs typeface="Arial" panose="020B0604020202020204" pitchFamily="34" charset="0"/>
                            </a:rPr>
                            <m:t>τ</m:t>
                          </m:r>
                        </m:e>
                        <m:sub>
                          <m:r>
                            <a:rPr lang="en-US" sz="2400" b="0" i="1" smtClean="0">
                              <a:latin typeface="Cambria Math" panose="02040503050406030204" pitchFamily="18" charset="0"/>
                              <a:cs typeface="Arial" panose="020B0604020202020204" pitchFamily="34" charset="0"/>
                            </a:rPr>
                            <m:t>𝑧</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𝐼</m:t>
                      </m:r>
                      <m:sSub>
                        <m:sSubPr>
                          <m:ctrlPr>
                            <a:rPr lang="el-GR" sz="2400" b="0" i="1" smtClean="0">
                              <a:latin typeface="Cambria Math" panose="02040503050406030204" pitchFamily="18" charset="0"/>
                              <a:cs typeface="Arial" panose="020B0604020202020204" pitchFamily="34" charset="0"/>
                            </a:rPr>
                          </m:ctrlPr>
                        </m:sSubPr>
                        <m:e>
                          <m:r>
                            <m:rPr>
                              <m:sty m:val="p"/>
                            </m:rPr>
                            <a:rPr lang="el-GR" sz="2400" i="1">
                              <a:latin typeface="Cambria Math" panose="02040503050406030204" pitchFamily="18" charset="0"/>
                              <a:cs typeface="Arial" panose="020B0604020202020204" pitchFamily="34" charset="0"/>
                            </a:rPr>
                            <m:t>α</m:t>
                          </m:r>
                        </m:e>
                        <m:sub>
                          <m:r>
                            <a:rPr lang="en-US" sz="2400" b="0" i="1" smtClean="0">
                              <a:latin typeface="Cambria Math" panose="02040503050406030204" pitchFamily="18" charset="0"/>
                              <a:cs typeface="Arial" panose="020B0604020202020204" pitchFamily="34" charset="0"/>
                            </a:rPr>
                            <m:t>𝑧</m:t>
                          </m:r>
                        </m:sub>
                      </m:sSub>
                    </m:oMath>
                  </m:oMathPara>
                </a14:m>
                <a:endParaRPr lang="en-US" sz="2400" dirty="0">
                  <a:latin typeface="Arial" panose="020B0604020202020204" pitchFamily="34" charset="0"/>
                  <a:cs typeface="Arial" panose="020B0604020202020204" pitchFamily="34" charset="0"/>
                </a:endParaRPr>
              </a:p>
              <a:p>
                <a:pPr>
                  <a:buNone/>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𝑚𝑔</m:t>
                      </m:r>
                      <m:r>
                        <a:rPr lang="en-US" sz="2400" b="0" i="1" smtClean="0">
                          <a:latin typeface="Cambria Math" panose="02040503050406030204" pitchFamily="18" charset="0"/>
                          <a:cs typeface="Arial" panose="020B0604020202020204" pitchFamily="34" charset="0"/>
                        </a:rPr>
                        <m:t> </m:t>
                      </m:r>
                      <m:r>
                        <a:rPr lang="en-US" sz="2400" b="0" i="1" smtClean="0">
                          <a:latin typeface="Cambria Math" panose="02040503050406030204" pitchFamily="18" charset="0"/>
                          <a:cs typeface="Arial" panose="020B0604020202020204" pitchFamily="34" charset="0"/>
                        </a:rPr>
                        <m:t>𝐷</m:t>
                      </m:r>
                      <m:r>
                        <a:rPr lang="en-US" sz="2400" b="0" i="1" smtClean="0">
                          <a:latin typeface="Cambria Math" panose="02040503050406030204" pitchFamily="18" charset="0"/>
                          <a:cs typeface="Arial" panose="020B0604020202020204" pitchFamily="34" charset="0"/>
                        </a:rPr>
                        <m:t> </m:t>
                      </m:r>
                      <m:r>
                        <a:rPr lang="en-US" sz="2400" b="0" i="1" smtClean="0">
                          <a:latin typeface="Cambria Math" panose="02040503050406030204" pitchFamily="18" charset="0"/>
                          <a:cs typeface="Arial" panose="020B0604020202020204" pitchFamily="34" charset="0"/>
                        </a:rPr>
                        <m:t>𝑠𝑖𝑛</m:t>
                      </m:r>
                      <m:r>
                        <m:rPr>
                          <m:sty m:val="p"/>
                        </m:rPr>
                        <a:rPr lang="el-GR" sz="2400" b="0" i="1" smtClean="0">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𝐼</m:t>
                      </m:r>
                      <m:f>
                        <m:fPr>
                          <m:ctrlPr>
                            <a:rPr lang="en-US" sz="2400" b="0" i="1" smtClean="0">
                              <a:latin typeface="Cambria Math" panose="02040503050406030204" pitchFamily="18" charset="0"/>
                              <a:cs typeface="Arial" panose="020B0604020202020204" pitchFamily="34" charset="0"/>
                            </a:rPr>
                          </m:ctrlPr>
                        </m:fPr>
                        <m:num>
                          <m:sSup>
                            <m:sSupPr>
                              <m:ctrlPr>
                                <a:rPr lang="en-US" sz="2400" b="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𝑑</m:t>
                              </m:r>
                            </m:e>
                            <m:sup>
                              <m:r>
                                <a:rPr lang="en-US" sz="2400" b="0" i="1" smtClean="0">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b="0" i="1" smtClean="0">
                              <a:latin typeface="Cambria Math" panose="02040503050406030204" pitchFamily="18" charset="0"/>
                              <a:cs typeface="Arial" panose="020B0604020202020204" pitchFamily="34" charset="0"/>
                            </a:rPr>
                            <m:t>𝑑</m:t>
                          </m:r>
                          <m:sSup>
                            <m:sSupPr>
                              <m:ctrlPr>
                                <a:rPr lang="en-US" sz="2400" b="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𝑡</m:t>
                              </m:r>
                            </m:e>
                            <m:sup>
                              <m:r>
                                <a:rPr lang="en-US" sz="2400" b="0" i="1" smtClean="0">
                                  <a:latin typeface="Cambria Math" panose="02040503050406030204" pitchFamily="18" charset="0"/>
                                  <a:cs typeface="Arial" panose="020B0604020202020204" pitchFamily="34" charset="0"/>
                                </a:rPr>
                                <m:t>2</m:t>
                              </m:r>
                            </m:sup>
                          </m:sSup>
                        </m:den>
                      </m:f>
                    </m:oMath>
                  </m:oMathPara>
                </a14:m>
                <a:endParaRPr lang="en-US" sz="2400" dirty="0">
                  <a:latin typeface="Arial" panose="020B0604020202020204" pitchFamily="34" charset="0"/>
                  <a:cs typeface="Arial" panose="020B0604020202020204" pitchFamily="34" charset="0"/>
                </a:endParaRPr>
              </a:p>
            </p:txBody>
          </p:sp>
        </mc:Choice>
        <mc:Fallback xmlns="">
          <p:sp>
            <p:nvSpPr>
              <p:cNvPr id="16" name="Rectangle 7"/>
              <p:cNvSpPr>
                <a:spLocks noRot="1" noChangeAspect="1" noMove="1" noResize="1" noEditPoints="1" noAdjustHandles="1" noChangeArrowheads="1" noChangeShapeType="1" noTextEdit="1"/>
              </p:cNvSpPr>
              <p:nvPr/>
            </p:nvSpPr>
            <p:spPr bwMode="auto">
              <a:xfrm>
                <a:off x="2884676" y="3541246"/>
                <a:ext cx="4507606" cy="1202765"/>
              </a:xfrm>
              <a:prstGeom prst="rect">
                <a:avLst/>
              </a:prstGeom>
              <a:blipFill>
                <a:blip r:embed="rId32"/>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3671679" y="4845998"/>
                <a:ext cx="4408378" cy="1849096"/>
              </a:xfrm>
              <a:prstGeom prst="rect">
                <a:avLst/>
              </a:prstGeom>
            </p:spPr>
            <p:txBody>
              <a:bodyPr wrap="square">
                <a:spAutoFit/>
              </a:bodyPr>
              <a:lstStyle/>
              <a:p>
                <a:r>
                  <a:rPr lang="en-US" sz="2400" dirty="0"/>
                  <a:t>For small oscillations: </a:t>
                </a:r>
                <a14:m>
                  <m:oMath xmlns:m="http://schemas.openxmlformats.org/officeDocument/2006/math">
                    <m:r>
                      <a:rPr lang="en-US" sz="2400" i="1">
                        <a:latin typeface="Cambria Math" panose="02040503050406030204" pitchFamily="18" charset="0"/>
                      </a:rPr>
                      <m:t>𝑠𝑖𝑛</m:t>
                    </m:r>
                    <m:r>
                      <m:rPr>
                        <m:sty m:val="p"/>
                      </m:rPr>
                      <a:rPr lang="el-GR" sz="2400" i="1">
                        <a:latin typeface="Cambria Math" panose="02040503050406030204" pitchFamily="18" charset="0"/>
                      </a:rPr>
                      <m:t>θ</m:t>
                    </m:r>
                    <m:r>
                      <a:rPr lang="el-GR" sz="2400" i="1">
                        <a:latin typeface="Cambria Math" panose="02040503050406030204" pitchFamily="18" charset="0"/>
                        <a:ea typeface="Cambria Math" panose="02040503050406030204" pitchFamily="18" charset="0"/>
                      </a:rPr>
                      <m:t>≈</m:t>
                    </m:r>
                    <m:r>
                      <m:rPr>
                        <m:sty m:val="p"/>
                      </m:rPr>
                      <a:rPr lang="el-GR" sz="2400" i="1">
                        <a:latin typeface="Cambria Math" panose="02040503050406030204" pitchFamily="18" charset="0"/>
                      </a:rPr>
                      <m:t>θ</m:t>
                    </m:r>
                  </m:oMath>
                </a14:m>
                <a:endParaRPr lang="en-US" sz="2400" dirty="0"/>
              </a:p>
              <a:p>
                <a:endParaRPr lang="en-US" sz="2400" dirty="0"/>
              </a:p>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𝑚</m:t>
                          </m:r>
                          <m:r>
                            <a:rPr lang="en-US" sz="2400" i="1">
                              <a:latin typeface="Cambria Math" panose="02040503050406030204" pitchFamily="18" charset="0"/>
                              <a:cs typeface="Arial" panose="020B0604020202020204" pitchFamily="34" charset="0"/>
                            </a:rPr>
                            <m:t>𝑔</m:t>
                          </m:r>
                          <m:r>
                            <a:rPr lang="en-US" sz="2400" b="0" i="1" smtClean="0">
                              <a:latin typeface="Cambria Math" panose="02040503050406030204" pitchFamily="18" charset="0"/>
                              <a:cs typeface="Arial" panose="020B0604020202020204" pitchFamily="34" charset="0"/>
                            </a:rPr>
                            <m:t>𝐷</m:t>
                          </m:r>
                        </m:num>
                        <m:den>
                          <m:r>
                            <a:rPr lang="en-US" sz="2400" b="0" i="1" smtClean="0">
                              <a:latin typeface="Cambria Math" panose="02040503050406030204" pitchFamily="18" charset="0"/>
                              <a:cs typeface="Arial" panose="020B0604020202020204" pitchFamily="34" charset="0"/>
                            </a:rPr>
                            <m:t>𝐼</m:t>
                          </m:r>
                        </m:den>
                      </m:f>
                      <m:r>
                        <m:rPr>
                          <m:sty m:val="p"/>
                        </m:rPr>
                        <a:rPr lang="el-GR" sz="2400" i="1">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𝑑</m:t>
                              </m:r>
                            </m:e>
                            <m:sup>
                              <m:r>
                                <a:rPr lang="en-US" sz="2400" i="1">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i="1">
                              <a:latin typeface="Cambria Math" panose="02040503050406030204" pitchFamily="18" charset="0"/>
                              <a:cs typeface="Arial" panose="020B0604020202020204" pitchFamily="34" charset="0"/>
                            </a:rPr>
                            <m:t>𝑑</m:t>
                          </m:r>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𝑡</m:t>
                              </m:r>
                            </m:e>
                            <m:sup>
                              <m:r>
                                <a:rPr lang="en-US" sz="2400" i="1">
                                  <a:latin typeface="Cambria Math" panose="02040503050406030204" pitchFamily="18" charset="0"/>
                                  <a:cs typeface="Arial" panose="020B0604020202020204" pitchFamily="34" charset="0"/>
                                </a:rPr>
                                <m:t>2</m:t>
                              </m:r>
                            </m:sup>
                          </m:sSup>
                        </m:den>
                      </m:f>
                    </m:oMath>
                  </m:oMathPara>
                </a14:m>
                <a:endParaRPr lang="en-US" sz="2400" dirty="0">
                  <a:latin typeface="Arial" panose="020B0604020202020204" pitchFamily="34" charset="0"/>
                  <a:cs typeface="Arial" panose="020B0604020202020204" pitchFamily="34" charset="0"/>
                </a:endParaRPr>
              </a:p>
              <a:p>
                <a:endParaRPr lang="en-US" dirty="0"/>
              </a:p>
            </p:txBody>
          </p:sp>
        </mc:Choice>
        <mc:Fallback xmlns="">
          <p:sp>
            <p:nvSpPr>
              <p:cNvPr id="12" name="Rectangle 11"/>
              <p:cNvSpPr>
                <a:spLocks noRot="1" noChangeAspect="1" noMove="1" noResize="1" noEditPoints="1" noAdjustHandles="1" noChangeArrowheads="1" noChangeShapeType="1" noTextEdit="1"/>
              </p:cNvSpPr>
              <p:nvPr/>
            </p:nvSpPr>
            <p:spPr>
              <a:xfrm>
                <a:off x="3671679" y="4845998"/>
                <a:ext cx="4408378" cy="1849096"/>
              </a:xfrm>
              <a:prstGeom prst="rect">
                <a:avLst/>
              </a:prstGeom>
              <a:blipFill>
                <a:blip r:embed="rId33"/>
                <a:stretch>
                  <a:fillRect l="-2075" t="-2310"/>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350973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Physical Pendulum Oscillation</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6" name="Rectangle 5"/>
              <p:cNvSpPr/>
              <p:nvPr/>
            </p:nvSpPr>
            <p:spPr>
              <a:xfrm>
                <a:off x="1162892" y="1590204"/>
                <a:ext cx="2336409" cy="8334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𝑚</m:t>
                          </m:r>
                          <m:r>
                            <a:rPr lang="en-US" sz="2400" i="1">
                              <a:latin typeface="Cambria Math" panose="02040503050406030204" pitchFamily="18" charset="0"/>
                              <a:cs typeface="Arial" panose="020B0604020202020204" pitchFamily="34" charset="0"/>
                            </a:rPr>
                            <m:t>𝑔</m:t>
                          </m:r>
                          <m:r>
                            <a:rPr lang="en-US" sz="2400" b="0" i="1" smtClean="0">
                              <a:latin typeface="Cambria Math" panose="02040503050406030204" pitchFamily="18" charset="0"/>
                              <a:cs typeface="Arial" panose="020B0604020202020204" pitchFamily="34" charset="0"/>
                            </a:rPr>
                            <m:t>𝐷</m:t>
                          </m:r>
                        </m:num>
                        <m:den>
                          <m:r>
                            <a:rPr lang="en-US" sz="2400" b="0" i="1" smtClean="0">
                              <a:latin typeface="Cambria Math" panose="02040503050406030204" pitchFamily="18" charset="0"/>
                              <a:cs typeface="Arial" panose="020B0604020202020204" pitchFamily="34" charset="0"/>
                            </a:rPr>
                            <m:t>𝐼</m:t>
                          </m:r>
                        </m:den>
                      </m:f>
                      <m:r>
                        <m:rPr>
                          <m:sty m:val="p"/>
                        </m:rPr>
                        <a:rPr lang="el-GR" sz="2400" i="1">
                          <a:latin typeface="Cambria Math" panose="02040503050406030204" pitchFamily="18" charset="0"/>
                          <a:cs typeface="Arial" panose="020B0604020202020204" pitchFamily="34" charset="0"/>
                        </a:rPr>
                        <m:t>θ</m:t>
                      </m:r>
                      <m:r>
                        <a:rPr lang="en-US" sz="2400" i="1">
                          <a:latin typeface="Cambria Math" panose="02040503050406030204" pitchFamily="18" charset="0"/>
                          <a:cs typeface="Arial" panose="020B0604020202020204" pitchFamily="34" charset="0"/>
                        </a:rPr>
                        <m:t>=</m:t>
                      </m:r>
                      <m:f>
                        <m:fPr>
                          <m:ctrlPr>
                            <a:rPr lang="en-US" sz="2400" i="1">
                              <a:latin typeface="Cambria Math" panose="02040503050406030204" pitchFamily="18" charset="0"/>
                              <a:cs typeface="Arial" panose="020B0604020202020204" pitchFamily="34" charset="0"/>
                            </a:rPr>
                          </m:ctrlPr>
                        </m:fPr>
                        <m:num>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𝑑</m:t>
                              </m:r>
                            </m:e>
                            <m:sup>
                              <m:r>
                                <a:rPr lang="en-US" sz="2400" i="1">
                                  <a:latin typeface="Cambria Math" panose="02040503050406030204" pitchFamily="18" charset="0"/>
                                  <a:cs typeface="Arial" panose="020B0604020202020204" pitchFamily="34" charset="0"/>
                                </a:rPr>
                                <m:t>2</m:t>
                              </m:r>
                            </m:sup>
                          </m:sSup>
                          <m:r>
                            <m:rPr>
                              <m:sty m:val="p"/>
                            </m:rPr>
                            <a:rPr lang="el-GR" sz="2400" i="1">
                              <a:latin typeface="Cambria Math" panose="02040503050406030204" pitchFamily="18" charset="0"/>
                              <a:cs typeface="Arial" panose="020B0604020202020204" pitchFamily="34" charset="0"/>
                            </a:rPr>
                            <m:t>θ</m:t>
                          </m:r>
                        </m:num>
                        <m:den>
                          <m:r>
                            <a:rPr lang="en-US" sz="2400" i="1">
                              <a:latin typeface="Cambria Math" panose="02040503050406030204" pitchFamily="18" charset="0"/>
                              <a:cs typeface="Arial" panose="020B0604020202020204" pitchFamily="34" charset="0"/>
                            </a:rPr>
                            <m:t>𝑑</m:t>
                          </m:r>
                          <m:sSup>
                            <m:sSupPr>
                              <m:ctrlPr>
                                <a:rPr lang="en-US" sz="2400" i="1">
                                  <a:latin typeface="Cambria Math" panose="02040503050406030204" pitchFamily="18" charset="0"/>
                                  <a:cs typeface="Arial" panose="020B0604020202020204" pitchFamily="34" charset="0"/>
                                </a:rPr>
                              </m:ctrlPr>
                            </m:sSupPr>
                            <m:e>
                              <m:r>
                                <a:rPr lang="en-US" sz="2400" i="1">
                                  <a:latin typeface="Cambria Math" panose="02040503050406030204" pitchFamily="18" charset="0"/>
                                  <a:cs typeface="Arial" panose="020B0604020202020204" pitchFamily="34" charset="0"/>
                                </a:rPr>
                                <m:t>𝑡</m:t>
                              </m:r>
                            </m:e>
                            <m:sup>
                              <m:r>
                                <a:rPr lang="en-US" sz="2400" i="1">
                                  <a:latin typeface="Cambria Math" panose="02040503050406030204" pitchFamily="18" charset="0"/>
                                  <a:cs typeface="Arial" panose="020B0604020202020204" pitchFamily="34" charset="0"/>
                                </a:rPr>
                                <m:t>2</m:t>
                              </m:r>
                            </m:sup>
                          </m:sSup>
                        </m:den>
                      </m:f>
                    </m:oMath>
                  </m:oMathPara>
                </a14:m>
                <a:endParaRPr lang="en-US" sz="2400" dirty="0"/>
              </a:p>
            </p:txBody>
          </p:sp>
        </mc:Choice>
        <mc:Fallback xmlns="">
          <p:sp>
            <p:nvSpPr>
              <p:cNvPr id="6" name="Rectangle 5"/>
              <p:cNvSpPr>
                <a:spLocks noRot="1" noChangeAspect="1" noMove="1" noResize="1" noEditPoints="1" noAdjustHandles="1" noChangeArrowheads="1" noChangeShapeType="1" noTextEdit="1"/>
              </p:cNvSpPr>
              <p:nvPr/>
            </p:nvSpPr>
            <p:spPr>
              <a:xfrm>
                <a:off x="1162892" y="1590204"/>
                <a:ext cx="2336409" cy="83343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E4956F55-A535-E1A9-390E-6BF0C799D59D}"/>
                  </a:ext>
                </a:extLst>
              </p:cNvPr>
              <p:cNvSpPr/>
              <p:nvPr/>
            </p:nvSpPr>
            <p:spPr>
              <a:xfrm>
                <a:off x="4144487" y="1506807"/>
                <a:ext cx="3770391" cy="1922193"/>
              </a:xfrm>
              <a:prstGeom prst="rect">
                <a:avLst/>
              </a:prstGeom>
              <a:noFill/>
            </p:spPr>
            <p:txBody>
              <a:bodyPr wrap="none">
                <a:spAutoFit/>
              </a:bodyPr>
              <a:lstStyle/>
              <a:p>
                <a:pPr/>
                <a:r>
                  <a:rPr lang="en-US" sz="2400" dirty="0">
                    <a:cs typeface="Arial" panose="020B0604020202020204" pitchFamily="34" charset="0"/>
                  </a:rPr>
                  <a:t>SHO:</a:t>
                </a:r>
                <a:br>
                  <a:rPr lang="en-US" sz="2400" dirty="0">
                    <a:cs typeface="Arial" panose="020B0604020202020204" pitchFamily="34" charset="0"/>
                  </a:rPr>
                </a:br>
                <a14:m>
                  <m:oMathPara xmlns:m="http://schemas.openxmlformats.org/officeDocument/2006/math">
                    <m:oMathParaPr>
                      <m:jc m:val="centerGroup"/>
                    </m:oMathParaPr>
                    <m:oMath xmlns:m="http://schemas.openxmlformats.org/officeDocument/2006/math">
                      <m:r>
                        <m:rPr>
                          <m:sty m:val="p"/>
                        </m:rPr>
                        <a:rPr lang="el-GR" sz="2400" i="1" smtClean="0">
                          <a:latin typeface="Cambria Math" panose="02040503050406030204" pitchFamily="18" charset="0"/>
                          <a:cs typeface="Arial" panose="020B0604020202020204" pitchFamily="34" charset="0"/>
                        </a:rPr>
                        <m:t>θ</m:t>
                      </m:r>
                      <m:d>
                        <m:dPr>
                          <m:ctrlPr>
                            <a:rPr lang="en-US" sz="2400" b="0" i="1" smtClean="0">
                              <a:latin typeface="Cambria Math" panose="02040503050406030204" pitchFamily="18" charset="0"/>
                              <a:cs typeface="Arial" panose="020B0604020202020204" pitchFamily="34" charset="0"/>
                            </a:rPr>
                          </m:ctrlPr>
                        </m:dPr>
                        <m:e>
                          <m:r>
                            <a:rPr lang="en-US" sz="2400" b="0" i="1" smtClean="0">
                              <a:latin typeface="Cambria Math" panose="02040503050406030204" pitchFamily="18" charset="0"/>
                              <a:cs typeface="Arial" panose="020B0604020202020204" pitchFamily="34" charset="0"/>
                            </a:rPr>
                            <m:t>𝑡</m:t>
                          </m:r>
                        </m:e>
                      </m:d>
                      <m:r>
                        <a:rPr lang="en-US" sz="2400" b="0" i="1" smtClean="0">
                          <a:latin typeface="Cambria Math" panose="02040503050406030204" pitchFamily="18" charset="0"/>
                          <a:cs typeface="Arial" panose="020B0604020202020204" pitchFamily="34" charset="0"/>
                        </a:rPr>
                        <m:t>=</m:t>
                      </m:r>
                      <m:sSub>
                        <m:sSubPr>
                          <m:ctrlPr>
                            <a:rPr lang="en-US" sz="2400" b="0" i="1" smtClean="0">
                              <a:latin typeface="Cambria Math" panose="02040503050406030204" pitchFamily="18" charset="0"/>
                              <a:cs typeface="Arial" panose="020B0604020202020204" pitchFamily="34" charset="0"/>
                            </a:rPr>
                          </m:ctrlPr>
                        </m:sSubPr>
                        <m:e>
                          <m:r>
                            <m:rPr>
                              <m:sty m:val="p"/>
                            </m:rPr>
                            <a:rPr lang="el-GR" sz="2400" i="1">
                              <a:latin typeface="Cambria Math" panose="02040503050406030204" pitchFamily="18" charset="0"/>
                              <a:cs typeface="Arial" panose="020B0604020202020204" pitchFamily="34" charset="0"/>
                            </a:rPr>
                            <m:t>θ</m:t>
                          </m:r>
                        </m:e>
                        <m:sub>
                          <m:r>
                            <a:rPr lang="en-US" sz="2400" b="0" i="1" smtClean="0">
                              <a:latin typeface="Cambria Math" panose="02040503050406030204" pitchFamily="18" charset="0"/>
                              <a:cs typeface="Arial" panose="020B0604020202020204" pitchFamily="34" charset="0"/>
                            </a:rPr>
                            <m:t>𝑚𝑎𝑥</m:t>
                          </m:r>
                        </m:sub>
                      </m:sSub>
                      <m:func>
                        <m:funcPr>
                          <m:ctrlPr>
                            <a:rPr lang="en-US" sz="2400" b="0" i="1" smtClean="0">
                              <a:latin typeface="Cambria Math" panose="02040503050406030204" pitchFamily="18" charset="0"/>
                              <a:cs typeface="Arial" panose="020B0604020202020204" pitchFamily="34" charset="0"/>
                            </a:rPr>
                          </m:ctrlPr>
                        </m:funcPr>
                        <m:fName>
                          <m:r>
                            <m:rPr>
                              <m:sty m:val="p"/>
                            </m:rPr>
                            <a:rPr lang="en-US" sz="2400" b="0" i="0" smtClean="0">
                              <a:latin typeface="Cambria Math" panose="02040503050406030204" pitchFamily="18" charset="0"/>
                              <a:cs typeface="Arial" panose="020B0604020202020204" pitchFamily="34" charset="0"/>
                            </a:rPr>
                            <m:t>cos</m:t>
                          </m:r>
                        </m:fName>
                        <m:e>
                          <m:d>
                            <m:dPr>
                              <m:ctrlPr>
                                <a:rPr lang="en-US" sz="2400" b="0" i="1" smtClean="0">
                                  <a:latin typeface="Cambria Math" panose="02040503050406030204" pitchFamily="18" charset="0"/>
                                  <a:cs typeface="Arial" panose="020B0604020202020204" pitchFamily="34" charset="0"/>
                                </a:rPr>
                              </m:ctrlPr>
                            </m:dPr>
                            <m:e>
                              <m:r>
                                <m:rPr>
                                  <m:sty m:val="p"/>
                                </m:rPr>
                                <a:rPr lang="el-GR" sz="2400" b="0" i="1" smtClean="0">
                                  <a:latin typeface="Cambria Math" panose="02040503050406030204" pitchFamily="18" charset="0"/>
                                  <a:cs typeface="Arial" panose="020B0604020202020204" pitchFamily="34" charset="0"/>
                                </a:rPr>
                                <m:t>ω</m:t>
                              </m:r>
                              <m:r>
                                <a:rPr lang="en-US" sz="2400" b="0" i="1" smtClean="0">
                                  <a:latin typeface="Cambria Math" panose="02040503050406030204" pitchFamily="18" charset="0"/>
                                  <a:cs typeface="Arial" panose="020B0604020202020204" pitchFamily="34" charset="0"/>
                                </a:rPr>
                                <m:t>𝑡</m:t>
                              </m:r>
                              <m:r>
                                <a:rPr lang="en-US" sz="2400" b="0" i="1" smtClean="0">
                                  <a:latin typeface="Cambria Math" panose="02040503050406030204" pitchFamily="18" charset="0"/>
                                  <a:cs typeface="Arial" panose="020B0604020202020204" pitchFamily="34" charset="0"/>
                                </a:rPr>
                                <m:t>+</m:t>
                              </m:r>
                              <m:r>
                                <m:rPr>
                                  <m:sty m:val="p"/>
                                </m:rPr>
                                <a:rPr lang="el-GR" sz="2400" b="0" i="1" smtClean="0">
                                  <a:latin typeface="Cambria Math" panose="02040503050406030204" pitchFamily="18" charset="0"/>
                                  <a:cs typeface="Arial" panose="020B0604020202020204" pitchFamily="34" charset="0"/>
                                </a:rPr>
                                <m:t>φ</m:t>
                              </m:r>
                            </m:e>
                          </m:d>
                        </m:e>
                      </m:func>
                    </m:oMath>
                  </m:oMathPara>
                </a14:m>
                <a:br>
                  <a:rPr lang="en-US" sz="2400" b="0" dirty="0">
                    <a:cs typeface="Arial" panose="020B0604020202020204" pitchFamily="34" charset="0"/>
                  </a:rPr>
                </a:br>
                <a:endParaRPr lang="en-US" sz="2400" b="0" dirty="0">
                  <a:cs typeface="Arial" panose="020B0604020202020204" pitchFamily="34" charset="0"/>
                </a:endParaRPr>
              </a:p>
              <a:p>
                <a:pPr/>
                <a14:m>
                  <m:oMathPara xmlns:m="http://schemas.openxmlformats.org/officeDocument/2006/math">
                    <m:oMathParaPr>
                      <m:jc m:val="centerGroup"/>
                    </m:oMathParaPr>
                    <m:oMath xmlns:m="http://schemas.openxmlformats.org/officeDocument/2006/math">
                      <m:r>
                        <m:rPr>
                          <m:sty m:val="p"/>
                        </m:rPr>
                        <a:rPr lang="el-GR" sz="2400" i="1">
                          <a:latin typeface="Cambria Math" panose="02040503050406030204" pitchFamily="18" charset="0"/>
                          <a:cs typeface="Arial" panose="020B0604020202020204" pitchFamily="34" charset="0"/>
                        </a:rPr>
                        <m:t>ω</m:t>
                      </m:r>
                      <m:r>
                        <a:rPr lang="en-US" sz="2400" i="1">
                          <a:latin typeface="Cambria Math" panose="02040503050406030204" pitchFamily="18" charset="0"/>
                          <a:cs typeface="Arial" panose="020B0604020202020204" pitchFamily="34" charset="0"/>
                        </a:rPr>
                        <m:t>=</m:t>
                      </m:r>
                      <m:rad>
                        <m:radPr>
                          <m:degHide m:val="on"/>
                          <m:ctrlPr>
                            <a:rPr lang="en-US" sz="2400" i="1">
                              <a:latin typeface="Cambria Math" panose="02040503050406030204" pitchFamily="18" charset="0"/>
                              <a:cs typeface="Arial" panose="020B0604020202020204" pitchFamily="34" charset="0"/>
                            </a:rPr>
                          </m:ctrlPr>
                        </m:radPr>
                        <m:deg/>
                        <m:e>
                          <m:f>
                            <m:fPr>
                              <m:ctrlPr>
                                <a:rPr lang="en-US" sz="2400" i="1">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𝑚</m:t>
                              </m:r>
                              <m:r>
                                <a:rPr lang="en-US" sz="2400" i="1">
                                  <a:latin typeface="Cambria Math" panose="02040503050406030204" pitchFamily="18" charset="0"/>
                                  <a:cs typeface="Arial" panose="020B0604020202020204" pitchFamily="34" charset="0"/>
                                </a:rPr>
                                <m:t>𝑔</m:t>
                              </m:r>
                              <m:r>
                                <a:rPr lang="en-US" sz="2400" b="0" i="1" smtClean="0">
                                  <a:latin typeface="Cambria Math" panose="02040503050406030204" pitchFamily="18" charset="0"/>
                                  <a:cs typeface="Arial" panose="020B0604020202020204" pitchFamily="34" charset="0"/>
                                </a:rPr>
                                <m:t>𝐷</m:t>
                              </m:r>
                            </m:num>
                            <m:den>
                              <m:r>
                                <a:rPr lang="en-US" sz="2400" b="0" i="1" smtClean="0">
                                  <a:latin typeface="Cambria Math" panose="02040503050406030204" pitchFamily="18" charset="0"/>
                                  <a:cs typeface="Arial" panose="020B0604020202020204" pitchFamily="34" charset="0"/>
                                </a:rPr>
                                <m:t>𝐼</m:t>
                              </m:r>
                            </m:den>
                          </m:f>
                        </m:e>
                      </m:rad>
                    </m:oMath>
                  </m:oMathPara>
                </a14:m>
                <a:endParaRPr lang="en-US" sz="2400" dirty="0"/>
              </a:p>
            </p:txBody>
          </p:sp>
        </mc:Choice>
        <mc:Fallback xmlns="">
          <p:sp>
            <p:nvSpPr>
              <p:cNvPr id="8" name="Rectangle 7">
                <a:extLst>
                  <a:ext uri="{FF2B5EF4-FFF2-40B4-BE49-F238E27FC236}">
                    <a16:creationId xmlns:a16="http://schemas.microsoft.com/office/drawing/2014/main" id="{E4956F55-A535-E1A9-390E-6BF0C799D59D}"/>
                  </a:ext>
                </a:extLst>
              </p:cNvPr>
              <p:cNvSpPr>
                <a:spLocks noRot="1" noChangeAspect="1" noMove="1" noResize="1" noEditPoints="1" noAdjustHandles="1" noChangeArrowheads="1" noChangeShapeType="1" noTextEdit="1"/>
              </p:cNvSpPr>
              <p:nvPr/>
            </p:nvSpPr>
            <p:spPr>
              <a:xfrm>
                <a:off x="4144487" y="1506807"/>
                <a:ext cx="3770391" cy="1922193"/>
              </a:xfrm>
              <a:prstGeom prst="rect">
                <a:avLst/>
              </a:prstGeom>
              <a:blipFill>
                <a:blip r:embed="rId4"/>
                <a:stretch>
                  <a:fillRect l="-2589" t="-22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1362900" y="3448619"/>
                <a:ext cx="2118337" cy="1183529"/>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cs typeface="Arial" panose="020B0604020202020204" pitchFamily="34" charset="0"/>
                        </a:rPr>
                        <m:t>𝑇</m:t>
                      </m:r>
                      <m:r>
                        <a:rPr lang="en-US" sz="2400" i="1">
                          <a:latin typeface="Cambria Math" panose="02040503050406030204" pitchFamily="18" charset="0"/>
                          <a:cs typeface="Arial" panose="020B0604020202020204" pitchFamily="34" charset="0"/>
                        </a:rPr>
                        <m:t>=2</m:t>
                      </m:r>
                      <m:r>
                        <m:rPr>
                          <m:sty m:val="p"/>
                        </m:rPr>
                        <a:rPr lang="el-GR" sz="2400" i="1">
                          <a:latin typeface="Cambria Math" panose="02040503050406030204" pitchFamily="18" charset="0"/>
                          <a:cs typeface="Arial" panose="020B0604020202020204" pitchFamily="34" charset="0"/>
                        </a:rPr>
                        <m:t>π</m:t>
                      </m:r>
                      <m:rad>
                        <m:radPr>
                          <m:degHide m:val="on"/>
                          <m:ctrlPr>
                            <a:rPr lang="en-US" sz="2400" i="1">
                              <a:latin typeface="Cambria Math" panose="02040503050406030204" pitchFamily="18" charset="0"/>
                              <a:cs typeface="Arial" panose="020B0604020202020204" pitchFamily="34" charset="0"/>
                            </a:rPr>
                          </m:ctrlPr>
                        </m:radPr>
                        <m:deg/>
                        <m:e>
                          <m:f>
                            <m:fPr>
                              <m:ctrlPr>
                                <a:rPr lang="en-US" sz="2400" i="1">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𝐼</m:t>
                              </m:r>
                            </m:num>
                            <m:den>
                              <m:r>
                                <a:rPr lang="en-US" sz="2400" b="0" i="1" smtClean="0">
                                  <a:latin typeface="Cambria Math" panose="02040503050406030204" pitchFamily="18" charset="0"/>
                                  <a:cs typeface="Arial" panose="020B0604020202020204" pitchFamily="34" charset="0"/>
                                </a:rPr>
                                <m:t>𝑚𝑔𝐷</m:t>
                              </m:r>
                            </m:den>
                          </m:f>
                        </m:e>
                      </m:rad>
                    </m:oMath>
                  </m:oMathPara>
                </a14:m>
                <a:endParaRPr lang="en-US" sz="2400" dirty="0"/>
              </a:p>
            </p:txBody>
          </p:sp>
        </mc:Choice>
        <mc:Fallback xmlns="">
          <p:sp>
            <p:nvSpPr>
              <p:cNvPr id="10" name="Rectangle 9"/>
              <p:cNvSpPr>
                <a:spLocks noRot="1" noChangeAspect="1" noMove="1" noResize="1" noEditPoints="1" noAdjustHandles="1" noChangeArrowheads="1" noChangeShapeType="1" noTextEdit="1"/>
              </p:cNvSpPr>
              <p:nvPr/>
            </p:nvSpPr>
            <p:spPr>
              <a:xfrm>
                <a:off x="1362900" y="3448619"/>
                <a:ext cx="2118337" cy="1183529"/>
              </a:xfrm>
              <a:prstGeom prst="rect">
                <a:avLst/>
              </a:prstGeom>
              <a:blipFill rotWithShape="0">
                <a:blip r:embed="rId5"/>
                <a:stretch>
                  <a:fillRect/>
                </a:stretch>
              </a:blipFill>
              <a:ln>
                <a:solidFill>
                  <a:srgbClr val="FFC000"/>
                </a:solidFill>
              </a:ln>
            </p:spPr>
            <p:txBody>
              <a:bodyPr/>
              <a:lstStyle/>
              <a:p>
                <a:r>
                  <a:rPr lang="en-US">
                    <a:noFill/>
                  </a:rPr>
                  <a:t> </a:t>
                </a:r>
              </a:p>
            </p:txBody>
          </p:sp>
        </mc:Fallback>
      </mc:AlternateContent>
      <p:sp>
        <p:nvSpPr>
          <p:cNvPr id="2" name="TextBox 1"/>
          <p:cNvSpPr txBox="1"/>
          <p:nvPr/>
        </p:nvSpPr>
        <p:spPr>
          <a:xfrm>
            <a:off x="4116915" y="3576311"/>
            <a:ext cx="4700005" cy="1477328"/>
          </a:xfrm>
          <a:prstGeom prst="rect">
            <a:avLst/>
          </a:prstGeom>
          <a:noFill/>
        </p:spPr>
        <p:txBody>
          <a:bodyPr wrap="none" lIns="0" tIns="0" rIns="0" bIns="0" rtlCol="0">
            <a:spAutoFit/>
          </a:bodyPr>
          <a:lstStyle/>
          <a:p>
            <a:r>
              <a:rPr lang="en-US" sz="2400" i="1" dirty="0">
                <a:latin typeface="Cambria Math" panose="02040503050406030204" pitchFamily="18" charset="0"/>
              </a:rPr>
              <a:t>I  </a:t>
            </a:r>
            <a:r>
              <a:rPr lang="en-US" sz="2400" dirty="0">
                <a:latin typeface="Arial" panose="020B0604020202020204" pitchFamily="34" charset="0"/>
                <a:cs typeface="Arial" panose="020B0604020202020204" pitchFamily="34" charset="0"/>
              </a:rPr>
              <a:t>is moment of inertia about axis P</a:t>
            </a:r>
          </a:p>
          <a:p>
            <a:r>
              <a:rPr lang="en-US" sz="2400" i="1" dirty="0">
                <a:latin typeface="Cambria Math" panose="02040503050406030204" pitchFamily="18" charset="0"/>
              </a:rPr>
              <a:t>D </a:t>
            </a:r>
            <a:r>
              <a:rPr lang="en-US" sz="2400" dirty="0">
                <a:latin typeface="Arial" panose="020B0604020202020204" pitchFamily="34" charset="0"/>
                <a:cs typeface="Arial" panose="020B0604020202020204" pitchFamily="34" charset="0"/>
              </a:rPr>
              <a:t>is distance between P and CM</a:t>
            </a:r>
          </a:p>
          <a:p>
            <a:r>
              <a:rPr lang="en-US" sz="2400" dirty="0">
                <a:latin typeface="Arial" panose="020B0604020202020204" pitchFamily="34" charset="0"/>
                <a:cs typeface="Arial" panose="020B0604020202020204" pitchFamily="34" charset="0"/>
              </a:rPr>
              <a:t>Parallel axis theorem:</a:t>
            </a:r>
            <a:br>
              <a:rPr lang="en-US"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4" name="Rectangle 3"/>
              <p:cNvSpPr/>
              <p:nvPr/>
            </p:nvSpPr>
            <p:spPr>
              <a:xfrm>
                <a:off x="4116915" y="4739285"/>
                <a:ext cx="2377574" cy="461665"/>
              </a:xfrm>
              <a:prstGeom prst="rect">
                <a:avLst/>
              </a:prstGeom>
              <a:solidFill>
                <a:srgbClr val="FFFF00"/>
              </a:solidFill>
              <a:ln>
                <a:solidFill>
                  <a:schemeClr val="accent2"/>
                </a:solidFill>
              </a:ln>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𝑃</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𝐶𝑀</m:t>
                          </m:r>
                        </m:sub>
                      </m:sSub>
                      <m:r>
                        <a:rPr lang="en-US" sz="2400" i="1">
                          <a:latin typeface="Cambria Math" panose="02040503050406030204" pitchFamily="18" charset="0"/>
                        </a:rPr>
                        <m:t>+</m:t>
                      </m:r>
                      <m:r>
                        <a:rPr lang="en-US" sz="2400" b="0" i="1" smtClean="0">
                          <a:latin typeface="Cambria Math" panose="02040503050406030204" pitchFamily="18" charset="0"/>
                        </a:rPr>
                        <m:t>𝑚</m:t>
                      </m:r>
                      <m:sSup>
                        <m:sSupPr>
                          <m:ctrlPr>
                            <a:rPr lang="en-US" sz="2400" i="1">
                              <a:latin typeface="Cambria Math" panose="02040503050406030204" pitchFamily="18" charset="0"/>
                            </a:rPr>
                          </m:ctrlPr>
                        </m:sSupPr>
                        <m:e>
                          <m:r>
                            <a:rPr lang="en-US" sz="2400" i="1">
                              <a:latin typeface="Cambria Math" panose="02040503050406030204" pitchFamily="18" charset="0"/>
                            </a:rPr>
                            <m:t>𝐷</m:t>
                          </m:r>
                        </m:e>
                        <m:sup>
                          <m:r>
                            <a:rPr lang="en-US" sz="2400" i="1">
                              <a:latin typeface="Cambria Math" panose="02040503050406030204" pitchFamily="18" charset="0"/>
                            </a:rPr>
                            <m:t>2</m:t>
                          </m:r>
                        </m:sup>
                      </m:sSup>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4116915" y="4739285"/>
                <a:ext cx="2377574" cy="461665"/>
              </a:xfrm>
              <a:prstGeom prst="rect">
                <a:avLst/>
              </a:prstGeom>
              <a:blipFill>
                <a:blip r:embed="rId6"/>
                <a:stretch>
                  <a:fillRect b="-2564"/>
                </a:stretch>
              </a:blipFill>
              <a:ln>
                <a:solidFill>
                  <a:schemeClr val="accent2"/>
                </a:solidFill>
              </a:ln>
            </p:spPr>
            <p:txBody>
              <a:bodyPr/>
              <a:lstStyle/>
              <a:p>
                <a:r>
                  <a:rPr lang="en-US">
                    <a:noFill/>
                  </a:rPr>
                  <a:t> </a:t>
                </a:r>
              </a:p>
            </p:txBody>
          </p:sp>
        </mc:Fallback>
      </mc:AlternateContent>
      <p:sp>
        <p:nvSpPr>
          <p:cNvPr id="11" name="Rectangle 10"/>
          <p:cNvSpPr/>
          <p:nvPr/>
        </p:nvSpPr>
        <p:spPr>
          <a:xfrm>
            <a:off x="1162892" y="5657130"/>
            <a:ext cx="6836250" cy="461665"/>
          </a:xfrm>
          <a:prstGeom prst="rect">
            <a:avLst/>
          </a:prstGeom>
        </p:spPr>
        <p:txBody>
          <a:bodyPr wrap="square">
            <a:spAutoFit/>
          </a:bodyPr>
          <a:lstStyle/>
          <a:p>
            <a:r>
              <a:rPr lang="en-US" sz="2400" dirty="0">
                <a:solidFill>
                  <a:srgbClr val="0000FF"/>
                </a:solidFill>
                <a:latin typeface="Arial" panose="020B0604020202020204" pitchFamily="34" charset="0"/>
                <a:cs typeface="Arial" panose="020B0604020202020204" pitchFamily="34" charset="0"/>
              </a:rPr>
              <a:t>Demo:	 Meter stick pivoted at different positions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4228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Physicsl</a:t>
            </a: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Pendulum Example</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sp>
        <p:nvSpPr>
          <p:cNvPr id="7" name="TextBox 6"/>
          <p:cNvSpPr txBox="1"/>
          <p:nvPr/>
        </p:nvSpPr>
        <p:spPr>
          <a:xfrm>
            <a:off x="870792" y="1580958"/>
            <a:ext cx="7606458" cy="830997"/>
          </a:xfrm>
          <a:prstGeom prst="rect">
            <a:avLst/>
          </a:prstGeom>
          <a:noFill/>
        </p:spPr>
        <p:txBody>
          <a:bodyPr wrap="square" rtlCol="0">
            <a:spAutoFit/>
          </a:bodyPr>
          <a:lstStyle/>
          <a:p>
            <a:r>
              <a:rPr lang="en-US" sz="2400" dirty="0"/>
              <a:t>A uniform disk of mass M and radius R is pivoted at a point at the rim. Find the period for small oscillations.</a:t>
            </a:r>
          </a:p>
        </p:txBody>
      </p:sp>
      <mc:AlternateContent xmlns:mc="http://schemas.openxmlformats.org/markup-compatibility/2006" xmlns:a14="http://schemas.microsoft.com/office/drawing/2010/main">
        <mc:Choice Requires="a14">
          <p:sp>
            <p:nvSpPr>
              <p:cNvPr id="31" name="Rectangle 30"/>
              <p:cNvSpPr/>
              <p:nvPr/>
            </p:nvSpPr>
            <p:spPr>
              <a:xfrm>
                <a:off x="3485708" y="2595935"/>
                <a:ext cx="2118337" cy="1183529"/>
              </a:xfrm>
              <a:prstGeom prst="rect">
                <a:avLst/>
              </a:prstGeom>
              <a:noFill/>
              <a:ln>
                <a:noFill/>
              </a:ln>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cs typeface="Arial" panose="020B0604020202020204" pitchFamily="34" charset="0"/>
                        </a:rPr>
                        <m:t>𝑇</m:t>
                      </m:r>
                      <m:r>
                        <a:rPr lang="en-US" sz="2400" i="1">
                          <a:latin typeface="Cambria Math" panose="02040503050406030204" pitchFamily="18" charset="0"/>
                          <a:cs typeface="Arial" panose="020B0604020202020204" pitchFamily="34" charset="0"/>
                        </a:rPr>
                        <m:t>=2</m:t>
                      </m:r>
                      <m:r>
                        <m:rPr>
                          <m:sty m:val="p"/>
                        </m:rPr>
                        <a:rPr lang="el-GR" sz="2400" i="1">
                          <a:latin typeface="Cambria Math" panose="02040503050406030204" pitchFamily="18" charset="0"/>
                          <a:cs typeface="Arial" panose="020B0604020202020204" pitchFamily="34" charset="0"/>
                        </a:rPr>
                        <m:t>π</m:t>
                      </m:r>
                      <m:rad>
                        <m:radPr>
                          <m:degHide m:val="on"/>
                          <m:ctrlPr>
                            <a:rPr lang="en-US" sz="2400" i="1">
                              <a:latin typeface="Cambria Math" panose="02040503050406030204" pitchFamily="18" charset="0"/>
                              <a:cs typeface="Arial" panose="020B0604020202020204" pitchFamily="34" charset="0"/>
                            </a:rPr>
                          </m:ctrlPr>
                        </m:radPr>
                        <m:deg/>
                        <m:e>
                          <m:f>
                            <m:fPr>
                              <m:ctrlPr>
                                <a:rPr lang="en-US" sz="2400" i="1">
                                  <a:latin typeface="Cambria Math" panose="02040503050406030204" pitchFamily="18" charset="0"/>
                                  <a:cs typeface="Arial" panose="020B0604020202020204" pitchFamily="34" charset="0"/>
                                </a:rPr>
                              </m:ctrlPr>
                            </m:fPr>
                            <m:num>
                              <m:r>
                                <a:rPr lang="en-US" sz="2400" b="0" i="1" smtClean="0">
                                  <a:latin typeface="Cambria Math" panose="02040503050406030204" pitchFamily="18" charset="0"/>
                                  <a:cs typeface="Arial" panose="020B0604020202020204" pitchFamily="34" charset="0"/>
                                </a:rPr>
                                <m:t>𝐼</m:t>
                              </m:r>
                            </m:num>
                            <m:den>
                              <m:r>
                                <a:rPr lang="en-US" sz="2400" b="0" i="1" smtClean="0">
                                  <a:latin typeface="Cambria Math" panose="02040503050406030204" pitchFamily="18" charset="0"/>
                                  <a:cs typeface="Arial" panose="020B0604020202020204" pitchFamily="34" charset="0"/>
                                </a:rPr>
                                <m:t>𝑚𝑔𝐷</m:t>
                              </m:r>
                            </m:den>
                          </m:f>
                        </m:e>
                      </m:rad>
                    </m:oMath>
                  </m:oMathPara>
                </a14:m>
                <a:endParaRPr lang="en-US" sz="2400" dirty="0"/>
              </a:p>
            </p:txBody>
          </p:sp>
        </mc:Choice>
        <mc:Fallback xmlns="">
          <p:sp>
            <p:nvSpPr>
              <p:cNvPr id="31" name="Rectangle 30"/>
              <p:cNvSpPr>
                <a:spLocks noRot="1" noChangeAspect="1" noMove="1" noResize="1" noEditPoints="1" noAdjustHandles="1" noChangeArrowheads="1" noChangeShapeType="1" noTextEdit="1"/>
              </p:cNvSpPr>
              <p:nvPr/>
            </p:nvSpPr>
            <p:spPr>
              <a:xfrm>
                <a:off x="3485708" y="2595935"/>
                <a:ext cx="2118337" cy="1183529"/>
              </a:xfrm>
              <a:prstGeom prst="rect">
                <a:avLst/>
              </a:prstGeom>
              <a:blipFill rotWithShape="0">
                <a:blip r:embed="rId11"/>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Rectangle 31"/>
              <p:cNvSpPr/>
              <p:nvPr/>
            </p:nvSpPr>
            <p:spPr>
              <a:xfrm>
                <a:off x="6170979" y="2793195"/>
                <a:ext cx="2377574" cy="461665"/>
              </a:xfrm>
              <a:prstGeom prst="rect">
                <a:avLst/>
              </a:prstGeom>
              <a:noFill/>
              <a:ln>
                <a:noFill/>
              </a:ln>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𝑃</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𝐼</m:t>
                          </m:r>
                        </m:e>
                        <m:sub>
                          <m:r>
                            <a:rPr lang="en-US" sz="2400" i="1">
                              <a:latin typeface="Cambria Math" panose="02040503050406030204" pitchFamily="18" charset="0"/>
                            </a:rPr>
                            <m:t>𝐶𝑀</m:t>
                          </m:r>
                        </m:sub>
                      </m:sSub>
                      <m:r>
                        <a:rPr lang="en-US" sz="2400" i="1">
                          <a:latin typeface="Cambria Math" panose="02040503050406030204" pitchFamily="18" charset="0"/>
                        </a:rPr>
                        <m:t>+</m:t>
                      </m:r>
                      <m:r>
                        <a:rPr lang="en-US" sz="2400" b="0" i="1" smtClean="0">
                          <a:latin typeface="Cambria Math" panose="02040503050406030204" pitchFamily="18" charset="0"/>
                        </a:rPr>
                        <m:t>𝑚</m:t>
                      </m:r>
                      <m:sSup>
                        <m:sSupPr>
                          <m:ctrlPr>
                            <a:rPr lang="en-US" sz="2400" i="1">
                              <a:latin typeface="Cambria Math" panose="02040503050406030204" pitchFamily="18" charset="0"/>
                            </a:rPr>
                          </m:ctrlPr>
                        </m:sSupPr>
                        <m:e>
                          <m:r>
                            <a:rPr lang="en-US" sz="2400" i="1">
                              <a:latin typeface="Cambria Math" panose="02040503050406030204" pitchFamily="18" charset="0"/>
                            </a:rPr>
                            <m:t>𝐷</m:t>
                          </m:r>
                        </m:e>
                        <m:sup>
                          <m:r>
                            <a:rPr lang="en-US" sz="2400" i="1">
                              <a:latin typeface="Cambria Math" panose="02040503050406030204" pitchFamily="18" charset="0"/>
                            </a:rPr>
                            <m:t>2</m:t>
                          </m:r>
                        </m:sup>
                      </m:sSup>
                    </m:oMath>
                  </m:oMathPara>
                </a14:m>
                <a:endParaRPr lang="en-US" sz="2400" dirty="0"/>
              </a:p>
            </p:txBody>
          </p:sp>
        </mc:Choice>
        <mc:Fallback xmlns="">
          <p:sp>
            <p:nvSpPr>
              <p:cNvPr id="32" name="Rectangle 31"/>
              <p:cNvSpPr>
                <a:spLocks noRot="1" noChangeAspect="1" noMove="1" noResize="1" noEditPoints="1" noAdjustHandles="1" noChangeArrowheads="1" noChangeShapeType="1" noTextEdit="1"/>
              </p:cNvSpPr>
              <p:nvPr/>
            </p:nvSpPr>
            <p:spPr>
              <a:xfrm>
                <a:off x="6170979" y="2793195"/>
                <a:ext cx="2377574" cy="461665"/>
              </a:xfrm>
              <a:prstGeom prst="rect">
                <a:avLst/>
              </a:prstGeom>
              <a:blipFill rotWithShape="0">
                <a:blip r:embed="rId12"/>
                <a:stretch>
                  <a:fillRect b="-3947"/>
                </a:stretch>
              </a:blipFill>
              <a:ln>
                <a:noFill/>
              </a:ln>
            </p:spPr>
            <p:txBody>
              <a:bodyPr/>
              <a:lstStyle/>
              <a:p>
                <a:r>
                  <a:rPr lang="en-US">
                    <a:noFill/>
                  </a:rPr>
                  <a:t> </a:t>
                </a:r>
              </a:p>
            </p:txBody>
          </p:sp>
        </mc:Fallback>
      </mc:AlternateContent>
      <p:pic>
        <p:nvPicPr>
          <p:cNvPr id="15" name="Picture 14" descr="A blue circle has a point P labeled at the upper end, and a red arrow indicating sideways rotation. The distance to the center of mass is labeled D=R.">
            <a:extLst>
              <a:ext uri="{FF2B5EF4-FFF2-40B4-BE49-F238E27FC236}">
                <a16:creationId xmlns:a16="http://schemas.microsoft.com/office/drawing/2014/main" id="{6AA3BF71-29E3-E9FC-4A49-19FB7C691E52}"/>
              </a:ext>
            </a:extLst>
          </p:cNvPr>
          <p:cNvPicPr>
            <a:picLocks noChangeAspect="1"/>
          </p:cNvPicPr>
          <p:nvPr/>
        </p:nvPicPr>
        <p:blipFill>
          <a:blip r:embed="rId13"/>
          <a:stretch>
            <a:fillRect/>
          </a:stretch>
        </p:blipFill>
        <p:spPr>
          <a:xfrm>
            <a:off x="870792" y="3187699"/>
            <a:ext cx="2316681" cy="2780017"/>
          </a:xfrm>
          <a:prstGeom prst="rect">
            <a:avLst/>
          </a:prstGeom>
        </p:spPr>
      </p:pic>
    </p:spTree>
    <p:extLst>
      <p:ext uri="{BB962C8B-B14F-4D97-AF65-F5344CB8AC3E}">
        <p14:creationId xmlns:p14="http://schemas.microsoft.com/office/powerpoint/2010/main" val="369689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Spring force</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73" name="TextBox 72"/>
              <p:cNvSpPr txBox="1"/>
              <p:nvPr/>
            </p:nvSpPr>
            <p:spPr>
              <a:xfrm>
                <a:off x="1162770" y="1650149"/>
                <a:ext cx="4056560" cy="461665"/>
              </a:xfrm>
              <a:prstGeom prst="rect">
                <a:avLst/>
              </a:prstGeom>
              <a:noFill/>
            </p:spPr>
            <p:txBody>
              <a:bodyPr wrap="none" rtlCol="0">
                <a:spAutoFit/>
              </a:bodyPr>
              <a:lstStyle/>
              <a:p>
                <a:r>
                  <a:rPr lang="en-US" sz="2400" dirty="0"/>
                  <a:t>Spring force: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𝐹</m:t>
                        </m:r>
                      </m:e>
                      <m:sub>
                        <m:r>
                          <a:rPr lang="en-US" sz="2400" b="0" i="1" smtClean="0">
                            <a:latin typeface="Cambria Math" panose="02040503050406030204" pitchFamily="18" charset="0"/>
                          </a:rPr>
                          <m:t>𝑆</m:t>
                        </m:r>
                        <m:r>
                          <a:rPr lang="en-US" sz="2400" b="0" i="1" smtClean="0">
                            <a:latin typeface="Cambria Math" panose="02040503050406030204" pitchFamily="18" charset="0"/>
                          </a:rPr>
                          <m:t> </m:t>
                        </m:r>
                        <m:r>
                          <a:rPr lang="en-US" sz="2400" b="0" i="1" smtClean="0">
                            <a:latin typeface="Cambria Math" panose="02040503050406030204" pitchFamily="18" charset="0"/>
                          </a:rPr>
                          <m:t>𝑥</m:t>
                        </m:r>
                      </m:sub>
                    </m:sSub>
                    <m:r>
                      <a:rPr lang="en-US" sz="2400" b="0" i="1" smtClean="0">
                        <a:latin typeface="Cambria Math" panose="02040503050406030204" pitchFamily="18" charset="0"/>
                      </a:rPr>
                      <m:t>=−</m:t>
                    </m:r>
                    <m:r>
                      <a:rPr lang="en-US" sz="2400" b="0" i="1" smtClean="0">
                        <a:latin typeface="Cambria Math" panose="02040503050406030204" pitchFamily="18" charset="0"/>
                      </a:rPr>
                      <m:t>𝑘𝑥</m:t>
                    </m:r>
                  </m:oMath>
                </a14:m>
                <a:r>
                  <a:rPr lang="en-US" sz="2400" dirty="0"/>
                  <a:t>       </a:t>
                </a:r>
              </a:p>
            </p:txBody>
          </p:sp>
        </mc:Choice>
        <mc:Fallback xmlns="">
          <p:sp>
            <p:nvSpPr>
              <p:cNvPr id="38" name="TextBox 37"/>
              <p:cNvSpPr txBox="1">
                <a:spLocks noRot="1" noChangeAspect="1" noMove="1" noResize="1" noEditPoints="1" noAdjustHandles="1" noChangeArrowheads="1" noChangeShapeType="1" noTextEdit="1"/>
              </p:cNvSpPr>
              <p:nvPr/>
            </p:nvSpPr>
            <p:spPr>
              <a:xfrm>
                <a:off x="1162770" y="1650149"/>
                <a:ext cx="4056560" cy="461665"/>
              </a:xfrm>
              <a:prstGeom prst="rect">
                <a:avLst/>
              </a:prstGeom>
              <a:blipFill rotWithShape="0">
                <a:blip r:embed="rId16"/>
                <a:stretch>
                  <a:fillRect l="-2406" t="-9333" b="-32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5326062" y="1650149"/>
                <a:ext cx="3114635" cy="1136530"/>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m:t>
                    </m:r>
                    <m:r>
                      <a:rPr lang="en-US" sz="2400" b="0" i="1" smtClean="0">
                        <a:latin typeface="Cambria Math" panose="02040503050406030204" pitchFamily="18" charset="0"/>
                      </a:rPr>
                      <m:t>𝑙</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𝑙</m:t>
                        </m:r>
                      </m:e>
                      <m:sub>
                        <m:r>
                          <a:rPr lang="en-US" sz="2400" b="0" i="1" smtClean="0">
                            <a:latin typeface="Cambria Math" panose="02040503050406030204" pitchFamily="18" charset="0"/>
                          </a:rPr>
                          <m:t>𝑒𝑞</m:t>
                        </m:r>
                      </m:sub>
                    </m:sSub>
                  </m:oMath>
                </a14:m>
                <a:r>
                  <a:rPr lang="en-US" sz="2400" dirty="0"/>
                  <a:t> </a:t>
                </a:r>
              </a:p>
              <a:p>
                <a:r>
                  <a:rPr lang="en-US" sz="2400" dirty="0"/>
                  <a:t>stretch or compression</a:t>
                </a:r>
              </a:p>
              <a:p>
                <a14:m>
                  <m:oMath xmlns:m="http://schemas.openxmlformats.org/officeDocument/2006/math">
                    <m:r>
                      <a:rPr lang="en-US" sz="2400" i="1" dirty="0" smtClean="0">
                        <a:latin typeface="Cambria Math" panose="02040503050406030204" pitchFamily="18" charset="0"/>
                      </a:rPr>
                      <m:t>𝑘</m:t>
                    </m:r>
                  </m:oMath>
                </a14:m>
                <a:r>
                  <a:rPr lang="en-US" sz="2400" dirty="0"/>
                  <a:t> force constant</a:t>
                </a:r>
              </a:p>
            </p:txBody>
          </p:sp>
        </mc:Choice>
        <mc:Fallback xmlns="">
          <p:sp>
            <p:nvSpPr>
              <p:cNvPr id="49" name="TextBox 48"/>
              <p:cNvSpPr txBox="1">
                <a:spLocks noRot="1" noChangeAspect="1" noMove="1" noResize="1" noEditPoints="1" noAdjustHandles="1" noChangeArrowheads="1" noChangeShapeType="1" noTextEdit="1"/>
              </p:cNvSpPr>
              <p:nvPr/>
            </p:nvSpPr>
            <p:spPr>
              <a:xfrm>
                <a:off x="5326062" y="1650149"/>
                <a:ext cx="3114635" cy="1136530"/>
              </a:xfrm>
              <a:prstGeom prst="rect">
                <a:avLst/>
              </a:prstGeom>
              <a:blipFill rotWithShape="0">
                <a:blip r:embed="rId17"/>
                <a:stretch>
                  <a:fillRect l="-6067" r="-4892" b="-15591"/>
                </a:stretch>
              </a:blipFill>
            </p:spPr>
            <p:txBody>
              <a:bodyPr/>
              <a:lstStyle/>
              <a:p>
                <a:r>
                  <a:rPr lang="en-US">
                    <a:noFill/>
                  </a:rPr>
                  <a:t> </a:t>
                </a:r>
              </a:p>
            </p:txBody>
          </p:sp>
        </mc:Fallback>
      </mc:AlternateContent>
      <p:pic>
        <p:nvPicPr>
          <p:cNvPr id="14" name="Picture 13" descr="3 images of a spring with its lengths indicated by a blue arrow. &#10;Top: relaxed spring of length l equilibrium.&#10;Middle: stretched spring pulling with force FS on a block at its end. &#10;Bottom: Compressed spring, pushing with force Fs o na  block at its end.">
            <a:extLst>
              <a:ext uri="{FF2B5EF4-FFF2-40B4-BE49-F238E27FC236}">
                <a16:creationId xmlns:a16="http://schemas.microsoft.com/office/drawing/2014/main" id="{68F139A5-78B2-89CD-219D-959FBF7E15D2}"/>
              </a:ext>
            </a:extLst>
          </p:cNvPr>
          <p:cNvPicPr>
            <a:picLocks noChangeAspect="1"/>
          </p:cNvPicPr>
          <p:nvPr/>
        </p:nvPicPr>
        <p:blipFill>
          <a:blip r:embed="rId18"/>
          <a:stretch>
            <a:fillRect/>
          </a:stretch>
        </p:blipFill>
        <p:spPr>
          <a:xfrm>
            <a:off x="1283011" y="2521855"/>
            <a:ext cx="3194581" cy="3743268"/>
          </a:xfrm>
          <a:prstGeom prst="rect">
            <a:avLst/>
          </a:prstGeom>
        </p:spPr>
      </p:pic>
      <mc:AlternateContent xmlns:mc="http://schemas.openxmlformats.org/markup-compatibility/2006" xmlns:a14="http://schemas.microsoft.com/office/drawing/2010/main">
        <mc:Choice Requires="a14">
          <p:sp>
            <p:nvSpPr>
              <p:cNvPr id="53293" name="Rectangle 53292"/>
              <p:cNvSpPr/>
              <p:nvPr/>
            </p:nvSpPr>
            <p:spPr>
              <a:xfrm>
                <a:off x="5041900" y="3318400"/>
                <a:ext cx="4572000" cy="2308324"/>
              </a:xfrm>
              <a:prstGeom prst="rect">
                <a:avLst/>
              </a:prstGeom>
            </p:spPr>
            <p:txBody>
              <a:bodyPr>
                <a:spAutoFit/>
              </a:bodyPr>
              <a:lstStyle/>
              <a:p>
                <a14:m>
                  <m:oMath xmlns:m="http://schemas.openxmlformats.org/officeDocument/2006/math">
                    <m:r>
                      <a:rPr lang="en-US" sz="2400" i="1" dirty="0" smtClean="0">
                        <a:latin typeface="Cambria Math" panose="02040503050406030204" pitchFamily="18" charset="0"/>
                        <a:cs typeface="Arial" panose="020B0604020202020204" pitchFamily="34" charset="0"/>
                      </a:rPr>
                      <m:t>𝐹</m:t>
                    </m:r>
                    <m:r>
                      <a:rPr lang="en-US" sz="2400" b="1" i="1" baseline="-25000" dirty="0" err="1">
                        <a:latin typeface="Cambria Math" panose="02040503050406030204" pitchFamily="18" charset="0"/>
                        <a:cs typeface="Arial" panose="020B0604020202020204" pitchFamily="34" charset="0"/>
                      </a:rPr>
                      <m:t>𝒙</m:t>
                    </m:r>
                  </m:oMath>
                </a14:m>
                <a:r>
                  <a:rPr lang="en-US" sz="2400" dirty="0">
                    <a:latin typeface="Arial" panose="020B0604020202020204" pitchFamily="34" charset="0"/>
                    <a:cs typeface="Arial" panose="020B0604020202020204" pitchFamily="34" charset="0"/>
                  </a:rPr>
                  <a:t> is negative if </a:t>
                </a:r>
                <a14:m>
                  <m:oMath xmlns:m="http://schemas.openxmlformats.org/officeDocument/2006/math">
                    <m:r>
                      <a:rPr lang="en-US" sz="2400" i="1" dirty="0" smtClean="0">
                        <a:latin typeface="Cambria Math" panose="02040503050406030204" pitchFamily="18" charset="0"/>
                        <a:cs typeface="Arial" panose="020B0604020202020204" pitchFamily="34" charset="0"/>
                      </a:rPr>
                      <m:t>𝑥</m:t>
                    </m:r>
                  </m:oMath>
                </a14:m>
                <a:r>
                  <a:rPr lang="en-US" sz="2400" dirty="0">
                    <a:latin typeface="Arial" panose="020B0604020202020204" pitchFamily="34" charset="0"/>
                    <a:cs typeface="Arial" panose="020B0604020202020204" pitchFamily="34" charset="0"/>
                  </a:rPr>
                  <a:t> is positive </a:t>
                </a:r>
              </a:p>
              <a:p>
                <a:r>
                  <a:rPr lang="en-US" sz="2400" dirty="0">
                    <a:latin typeface="Arial" panose="020B0604020202020204" pitchFamily="34" charset="0"/>
                    <a:cs typeface="Arial" panose="020B0604020202020204" pitchFamily="34" charset="0"/>
                  </a:rPr>
                  <a:t>(stretched spring)</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14:m>
                  <m:oMath xmlns:m="http://schemas.openxmlformats.org/officeDocument/2006/math">
                    <m:r>
                      <a:rPr lang="en-US" sz="2400" i="1" dirty="0" smtClean="0">
                        <a:latin typeface="Cambria Math" panose="02040503050406030204" pitchFamily="18" charset="0"/>
                        <a:cs typeface="Arial" panose="020B0604020202020204" pitchFamily="34" charset="0"/>
                      </a:rPr>
                      <m:t>𝐹</m:t>
                    </m:r>
                    <m:r>
                      <a:rPr lang="en-US" sz="2400" b="1" i="1" baseline="-25000" dirty="0" err="1" smtClean="0">
                        <a:latin typeface="Cambria Math" panose="02040503050406030204" pitchFamily="18" charset="0"/>
                        <a:cs typeface="Arial" panose="020B0604020202020204" pitchFamily="34" charset="0"/>
                      </a:rPr>
                      <m:t>𝒙</m:t>
                    </m:r>
                  </m:oMath>
                </a14:m>
                <a:r>
                  <a:rPr lang="en-US" sz="2400" dirty="0">
                    <a:latin typeface="Arial" panose="020B0604020202020204" pitchFamily="34" charset="0"/>
                    <a:cs typeface="Arial" panose="020B0604020202020204" pitchFamily="34" charset="0"/>
                  </a:rPr>
                  <a:t> is positive if </a:t>
                </a:r>
                <a14:m>
                  <m:oMath xmlns:m="http://schemas.openxmlformats.org/officeDocument/2006/math">
                    <m:r>
                      <a:rPr lang="en-US" sz="2400" i="1" dirty="0" smtClean="0">
                        <a:latin typeface="Cambria Math" panose="02040503050406030204" pitchFamily="18" charset="0"/>
                        <a:cs typeface="Arial" panose="020B0604020202020204" pitchFamily="34" charset="0"/>
                      </a:rPr>
                      <m:t>𝑥</m:t>
                    </m:r>
                  </m:oMath>
                </a14:m>
                <a:r>
                  <a:rPr lang="en-US" sz="2400" dirty="0">
                    <a:latin typeface="Arial" panose="020B0604020202020204" pitchFamily="34" charset="0"/>
                    <a:cs typeface="Arial" panose="020B0604020202020204" pitchFamily="34" charset="0"/>
                  </a:rPr>
                  <a:t> is negative </a:t>
                </a:r>
              </a:p>
              <a:p>
                <a:r>
                  <a:rPr lang="en-US" sz="2400" dirty="0">
                    <a:latin typeface="Arial" panose="020B0604020202020204" pitchFamily="34" charset="0"/>
                    <a:cs typeface="Arial" panose="020B0604020202020204" pitchFamily="34" charset="0"/>
                  </a:rPr>
                  <a:t>(compressed spring)</a:t>
                </a:r>
              </a:p>
            </p:txBody>
          </p:sp>
        </mc:Choice>
        <mc:Fallback xmlns="">
          <p:sp>
            <p:nvSpPr>
              <p:cNvPr id="53293" name="Rectangle 53292"/>
              <p:cNvSpPr>
                <a:spLocks noRot="1" noChangeAspect="1" noMove="1" noResize="1" noEditPoints="1" noAdjustHandles="1" noChangeArrowheads="1" noChangeShapeType="1" noTextEdit="1"/>
              </p:cNvSpPr>
              <p:nvPr/>
            </p:nvSpPr>
            <p:spPr>
              <a:xfrm>
                <a:off x="5041900" y="3318400"/>
                <a:ext cx="4572000" cy="2308324"/>
              </a:xfrm>
              <a:prstGeom prst="rect">
                <a:avLst/>
              </a:prstGeom>
              <a:blipFill rotWithShape="0">
                <a:blip r:embed="rId26"/>
                <a:stretch>
                  <a:fillRect l="-2000" t="-1847" b="-5277"/>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270424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Differential equation of a SHO</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2" name="Rectangle 1"/>
              <p:cNvSpPr/>
              <p:nvPr/>
            </p:nvSpPr>
            <p:spPr>
              <a:xfrm>
                <a:off x="1106884" y="1840593"/>
                <a:ext cx="4725203" cy="461665"/>
              </a:xfrm>
              <a:prstGeom prst="rect">
                <a:avLst/>
              </a:prstGeom>
            </p:spPr>
            <p:txBody>
              <a:bodyPr wrap="square">
                <a:spAutoFit/>
              </a:bodyPr>
              <a:lstStyle/>
              <a:p>
                <a14:m>
                  <m:oMath xmlns:m="http://schemas.openxmlformats.org/officeDocument/2006/math">
                    <m:r>
                      <m:rPr>
                        <m:nor/>
                      </m:rPr>
                      <a:rPr lang="en-US" altLang="en-US" sz="2400" dirty="0">
                        <a:latin typeface="Arial" panose="020B0604020202020204" pitchFamily="34" charset="0"/>
                      </a:rPr>
                      <m:t>Newton</m:t>
                    </m:r>
                    <m:r>
                      <m:rPr>
                        <m:nor/>
                      </m:rPr>
                      <a:rPr lang="en-US" altLang="en-US" sz="2400" dirty="0">
                        <a:latin typeface="Arial" panose="020B0604020202020204" pitchFamily="34" charset="0"/>
                      </a:rPr>
                      <m:t>’</m:t>
                    </m:r>
                    <m:r>
                      <m:rPr>
                        <m:nor/>
                      </m:rPr>
                      <a:rPr lang="en-US" altLang="en-US" sz="2400" dirty="0">
                        <a:latin typeface="Arial" panose="020B0604020202020204" pitchFamily="34" charset="0"/>
                      </a:rPr>
                      <m:t>s</m:t>
                    </m:r>
                    <m:r>
                      <m:rPr>
                        <m:nor/>
                      </m:rPr>
                      <a:rPr lang="en-US" altLang="en-US" sz="2400" dirty="0">
                        <a:latin typeface="Arial" panose="020B0604020202020204" pitchFamily="34" charset="0"/>
                      </a:rPr>
                      <m:t> 2</m:t>
                    </m:r>
                    <m:r>
                      <m:rPr>
                        <m:nor/>
                      </m:rPr>
                      <a:rPr lang="en-US" altLang="en-US" sz="2400" baseline="30000" dirty="0">
                        <a:latin typeface="Arial" panose="020B0604020202020204" pitchFamily="34" charset="0"/>
                      </a:rPr>
                      <m:t>nd</m:t>
                    </m:r>
                    <m:r>
                      <m:rPr>
                        <m:nor/>
                      </m:rPr>
                      <a:rPr lang="en-US" altLang="en-US" sz="2400" dirty="0">
                        <a:latin typeface="Arial" panose="020B0604020202020204" pitchFamily="34" charset="0"/>
                      </a:rPr>
                      <m:t> </m:t>
                    </m:r>
                    <m:r>
                      <m:rPr>
                        <m:nor/>
                      </m:rPr>
                      <a:rPr lang="en-US" altLang="en-US" sz="2400" dirty="0">
                        <a:latin typeface="Arial" panose="020B0604020202020204" pitchFamily="34" charset="0"/>
                      </a:rPr>
                      <m:t>Law</m:t>
                    </m:r>
                  </m:oMath>
                </a14:m>
                <a:r>
                  <a:rPr lang="en-US" altLang="en-US" sz="2400" dirty="0">
                    <a:latin typeface="Arial" panose="020B0604020202020204" pitchFamily="34" charset="0"/>
                  </a:rPr>
                  <a:t>: </a:t>
                </a:r>
                <a14:m>
                  <m:oMath xmlns:m="http://schemas.openxmlformats.org/officeDocument/2006/math">
                    <m:nary>
                      <m:naryPr>
                        <m:chr m:val="∑"/>
                        <m:subHide m:val="on"/>
                        <m:supHide m:val="on"/>
                        <m:ctrlPr>
                          <a:rPr lang="en-US" sz="2400" i="1">
                            <a:latin typeface="Cambria Math" panose="02040503050406030204" pitchFamily="18" charset="0"/>
                          </a:rPr>
                        </m:ctrlPr>
                      </m:naryPr>
                      <m:sub/>
                      <m:sup/>
                      <m:e>
                        <m:sSub>
                          <m:sSubPr>
                            <m:ctrlPr>
                              <a:rPr lang="en-US" sz="2400" i="1">
                                <a:latin typeface="Cambria Math" panose="02040503050406030204" pitchFamily="18" charset="0"/>
                              </a:rPr>
                            </m:ctrlPr>
                          </m:sSubPr>
                          <m:e>
                            <m:r>
                              <a:rPr lang="en-US" sz="2400" i="1">
                                <a:latin typeface="Cambria Math" panose="02040503050406030204" pitchFamily="18" charset="0"/>
                              </a:rPr>
                              <m:t>𝐹</m:t>
                            </m:r>
                          </m:e>
                          <m:sub>
                            <m:r>
                              <a:rPr lang="en-US" sz="2400" i="1">
                                <a:latin typeface="Cambria Math" panose="02040503050406030204" pitchFamily="18" charset="0"/>
                              </a:rPr>
                              <m:t>𝑥</m:t>
                            </m:r>
                          </m:sub>
                        </m:sSub>
                      </m:e>
                    </m:nary>
                    <m:r>
                      <a:rPr lang="en-US" sz="2400" i="0">
                        <a:latin typeface="Cambria Math" panose="02040503050406030204" pitchFamily="18" charset="0"/>
                      </a:rPr>
                      <m:t>=</m:t>
                    </m:r>
                    <m:r>
                      <a:rPr lang="en-US" sz="2400" i="1">
                        <a:latin typeface="Cambria Math" panose="02040503050406030204" pitchFamily="18" charset="0"/>
                      </a:rPr>
                      <m:t>𝑚</m:t>
                    </m:r>
                    <m:sSub>
                      <m:sSubPr>
                        <m:ctrlPr>
                          <a:rPr lang="en-US" sz="2400" i="1">
                            <a:latin typeface="Cambria Math" panose="02040503050406030204" pitchFamily="18" charset="0"/>
                          </a:rPr>
                        </m:ctrlPr>
                      </m:sSubPr>
                      <m:e>
                        <m:r>
                          <a:rPr lang="en-US" sz="2400" i="1">
                            <a:latin typeface="Cambria Math" panose="02040503050406030204" pitchFamily="18" charset="0"/>
                          </a:rPr>
                          <m:t>𝑎</m:t>
                        </m:r>
                      </m:e>
                      <m:sub>
                        <m:r>
                          <a:rPr lang="en-US" sz="2400" i="1">
                            <a:latin typeface="Cambria Math" panose="02040503050406030204" pitchFamily="18" charset="0"/>
                          </a:rPr>
                          <m:t>𝑥</m:t>
                        </m:r>
                      </m:sub>
                    </m:sSub>
                  </m:oMath>
                </a14:m>
                <a:endParaRPr lang="en-US" sz="2400" dirty="0"/>
              </a:p>
            </p:txBody>
          </p:sp>
        </mc:Choice>
        <mc:Fallback xmlns="">
          <p:sp>
            <p:nvSpPr>
              <p:cNvPr id="2" name="Rectangle 1"/>
              <p:cNvSpPr>
                <a:spLocks noRot="1" noChangeAspect="1" noMove="1" noResize="1" noEditPoints="1" noAdjustHandles="1" noChangeArrowheads="1" noChangeShapeType="1" noTextEdit="1"/>
              </p:cNvSpPr>
              <p:nvPr/>
            </p:nvSpPr>
            <p:spPr>
              <a:xfrm>
                <a:off x="1106884" y="1840593"/>
                <a:ext cx="4725203" cy="461665"/>
              </a:xfrm>
              <a:prstGeom prst="rect">
                <a:avLst/>
              </a:prstGeom>
              <a:blipFill rotWithShape="0">
                <a:blip r:embed="rId4"/>
                <a:stretch>
                  <a:fillRect l="-516" t="-127632" b="-19736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p:cNvSpPr/>
              <p:nvPr/>
            </p:nvSpPr>
            <p:spPr>
              <a:xfrm>
                <a:off x="1217004" y="2546202"/>
                <a:ext cx="1891287" cy="771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b="0" i="1" smtClean="0">
                          <a:latin typeface="Cambria Math" panose="02040503050406030204" pitchFamily="18" charset="0"/>
                        </a:rPr>
                        <m:t>−</m:t>
                      </m:r>
                      <m:r>
                        <a:rPr lang="en-US" sz="2200" b="0" i="1" smtClean="0">
                          <a:latin typeface="Cambria Math" panose="02040503050406030204" pitchFamily="18" charset="0"/>
                        </a:rPr>
                        <m:t>𝑘𝑥</m:t>
                      </m:r>
                      <m:r>
                        <a:rPr lang="en-US" sz="2200" i="0" smtClean="0">
                          <a:latin typeface="Cambria Math" panose="02040503050406030204" pitchFamily="18" charset="0"/>
                        </a:rPr>
                        <m:t>=</m:t>
                      </m:r>
                      <m:r>
                        <a:rPr lang="en-US" sz="2200" i="1">
                          <a:latin typeface="Cambria Math" panose="02040503050406030204" pitchFamily="18" charset="0"/>
                        </a:rPr>
                        <m:t>𝑚</m:t>
                      </m:r>
                      <m:f>
                        <m:fPr>
                          <m:ctrlPr>
                            <a:rPr lang="en-US" sz="2200" i="1">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oMath>
                  </m:oMathPara>
                </a14:m>
                <a:endParaRPr lang="en-US" sz="2200" dirty="0"/>
              </a:p>
            </p:txBody>
          </p:sp>
        </mc:Choice>
        <mc:Fallback xmlns="">
          <p:sp>
            <p:nvSpPr>
              <p:cNvPr id="3" name="Rectangle 2"/>
              <p:cNvSpPr>
                <a:spLocks noRot="1" noChangeAspect="1" noMove="1" noResize="1" noEditPoints="1" noAdjustHandles="1" noChangeArrowheads="1" noChangeShapeType="1" noTextEdit="1"/>
              </p:cNvSpPr>
              <p:nvPr/>
            </p:nvSpPr>
            <p:spPr>
              <a:xfrm>
                <a:off x="1217004" y="2546202"/>
                <a:ext cx="1891287" cy="771686"/>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1209852" y="3487581"/>
                <a:ext cx="1782796" cy="771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b="0" i="1" smtClean="0">
                          <a:latin typeface="Cambria Math" panose="02040503050406030204" pitchFamily="18" charset="0"/>
                        </a:rPr>
                        <m:t>−</m:t>
                      </m:r>
                      <m:f>
                        <m:fPr>
                          <m:ctrlPr>
                            <a:rPr lang="en-US" sz="2200" b="0" i="1" smtClean="0">
                              <a:latin typeface="Cambria Math" panose="02040503050406030204" pitchFamily="18" charset="0"/>
                            </a:rPr>
                          </m:ctrlPr>
                        </m:fPr>
                        <m:num>
                          <m:r>
                            <a:rPr lang="en-US" sz="2200" b="0" i="1" smtClean="0">
                              <a:latin typeface="Cambria Math" panose="02040503050406030204" pitchFamily="18" charset="0"/>
                            </a:rPr>
                            <m:t>𝑘</m:t>
                          </m:r>
                        </m:num>
                        <m:den>
                          <m:r>
                            <a:rPr lang="en-US" sz="2200" b="0" i="1" smtClean="0">
                              <a:latin typeface="Cambria Math" panose="02040503050406030204" pitchFamily="18" charset="0"/>
                            </a:rPr>
                            <m:t>𝑚</m:t>
                          </m:r>
                        </m:den>
                      </m:f>
                      <m:r>
                        <a:rPr lang="en-US" sz="2200" b="0" i="1" smtClean="0">
                          <a:latin typeface="Cambria Math" panose="02040503050406030204" pitchFamily="18" charset="0"/>
                        </a:rPr>
                        <m:t>𝑥</m:t>
                      </m:r>
                      <m:r>
                        <a:rPr lang="en-US" sz="2200" i="0" smtClean="0">
                          <a:latin typeface="Cambria Math" panose="02040503050406030204" pitchFamily="18" charset="0"/>
                        </a:rPr>
                        <m:t>=</m:t>
                      </m:r>
                      <m:f>
                        <m:fPr>
                          <m:ctrlPr>
                            <a:rPr lang="en-US" sz="2200" i="1">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oMath>
                  </m:oMathPara>
                </a14:m>
                <a:endParaRPr lang="en-US" sz="2200" dirty="0"/>
              </a:p>
            </p:txBody>
          </p:sp>
        </mc:Choice>
        <mc:Fallback xmlns="">
          <p:sp>
            <p:nvSpPr>
              <p:cNvPr id="10" name="Rectangle 9"/>
              <p:cNvSpPr>
                <a:spLocks noRot="1" noChangeAspect="1" noMove="1" noResize="1" noEditPoints="1" noAdjustHandles="1" noChangeArrowheads="1" noChangeShapeType="1" noTextEdit="1"/>
              </p:cNvSpPr>
              <p:nvPr/>
            </p:nvSpPr>
            <p:spPr>
              <a:xfrm>
                <a:off x="1209852" y="3487581"/>
                <a:ext cx="1782796" cy="771686"/>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1258017" y="4482340"/>
                <a:ext cx="1851212" cy="771686"/>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r>
                        <a:rPr lang="en-US" sz="2200" b="0" i="0" smtClean="0">
                          <a:latin typeface="Cambria Math" panose="02040503050406030204" pitchFamily="18" charset="0"/>
                        </a:rPr>
                        <m:t>=− </m:t>
                      </m:r>
                      <m:sSup>
                        <m:sSupPr>
                          <m:ctrlPr>
                            <a:rPr lang="en-US" sz="2200" b="0" i="1" smtClean="0">
                              <a:latin typeface="Cambria Math" panose="02040503050406030204" pitchFamily="18" charset="0"/>
                            </a:rPr>
                          </m:ctrlPr>
                        </m:sSupPr>
                        <m:e>
                          <m:r>
                            <m:rPr>
                              <m:sty m:val="p"/>
                            </m:rPr>
                            <a:rPr lang="el-GR" sz="2200" i="1">
                              <a:latin typeface="Cambria Math" panose="02040503050406030204" pitchFamily="18" charset="0"/>
                            </a:rPr>
                            <m:t>ω</m:t>
                          </m:r>
                        </m:e>
                        <m:sup>
                          <m:r>
                            <a:rPr lang="en-US" sz="2200" b="0" i="1" smtClean="0">
                              <a:latin typeface="Cambria Math" panose="02040503050406030204" pitchFamily="18" charset="0"/>
                            </a:rPr>
                            <m:t>2</m:t>
                          </m:r>
                        </m:sup>
                      </m:sSup>
                      <m:r>
                        <a:rPr lang="en-US" sz="2200" b="0" i="1" smtClean="0">
                          <a:latin typeface="Cambria Math" panose="02040503050406030204" pitchFamily="18" charset="0"/>
                        </a:rPr>
                        <m:t>𝑥</m:t>
                      </m:r>
                    </m:oMath>
                  </m:oMathPara>
                </a14:m>
                <a:endParaRPr lang="en-US" sz="2200" dirty="0"/>
              </a:p>
            </p:txBody>
          </p:sp>
        </mc:Choice>
        <mc:Fallback xmlns="">
          <p:sp>
            <p:nvSpPr>
              <p:cNvPr id="11" name="Rectangle 10"/>
              <p:cNvSpPr>
                <a:spLocks noRot="1" noChangeAspect="1" noMove="1" noResize="1" noEditPoints="1" noAdjustHandles="1" noChangeArrowheads="1" noChangeShapeType="1" noTextEdit="1"/>
              </p:cNvSpPr>
              <p:nvPr/>
            </p:nvSpPr>
            <p:spPr>
              <a:xfrm>
                <a:off x="1258017" y="4482340"/>
                <a:ext cx="1851212" cy="771686"/>
              </a:xfrm>
              <a:prstGeom prst="rect">
                <a:avLst/>
              </a:prstGeom>
              <a:blipFill rotWithShape="0">
                <a:blip r:embed="rId7"/>
                <a:stretch>
                  <a:fillRect/>
                </a:stretch>
              </a:blipFill>
              <a:ln>
                <a:solidFill>
                  <a:srgbClr val="FFC000"/>
                </a:solidFill>
              </a:ln>
            </p:spPr>
            <p:txBody>
              <a:bodyPr/>
              <a:lstStyle/>
              <a:p>
                <a:r>
                  <a:rPr lang="en-US">
                    <a:noFill/>
                  </a:rPr>
                  <a:t> </a:t>
                </a:r>
              </a:p>
            </p:txBody>
          </p:sp>
        </mc:Fallback>
      </mc:AlternateContent>
      <p:sp>
        <p:nvSpPr>
          <p:cNvPr id="5" name="TextBox 4"/>
          <p:cNvSpPr txBox="1"/>
          <p:nvPr/>
        </p:nvSpPr>
        <p:spPr>
          <a:xfrm>
            <a:off x="3254588" y="4687192"/>
            <a:ext cx="300082" cy="369332"/>
          </a:xfrm>
          <a:prstGeom prst="rect">
            <a:avLst/>
          </a:prstGeom>
          <a:noFill/>
        </p:spPr>
        <p:txBody>
          <a:bodyPr wrap="none" rtlCol="0">
            <a:spAutoFit/>
          </a:bodyPr>
          <a:lstStyle/>
          <a:p>
            <a:r>
              <a:rPr lang="en-US" dirty="0"/>
              <a:t>*</a:t>
            </a:r>
          </a:p>
        </p:txBody>
      </p:sp>
      <mc:AlternateContent xmlns:mc="http://schemas.openxmlformats.org/markup-compatibility/2006" xmlns:a14="http://schemas.microsoft.com/office/drawing/2010/main">
        <mc:Choice Requires="a14">
          <p:sp>
            <p:nvSpPr>
              <p:cNvPr id="13" name="Rectangle 12"/>
              <p:cNvSpPr/>
              <p:nvPr/>
            </p:nvSpPr>
            <p:spPr>
              <a:xfrm>
                <a:off x="4865062" y="4384691"/>
                <a:ext cx="1273618" cy="1092671"/>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r>
                        <a:rPr lang="en-US" sz="2200" i="1">
                          <a:latin typeface="Cambria Math" panose="02040503050406030204" pitchFamily="18" charset="0"/>
                        </a:rPr>
                        <m:t>𝜔</m:t>
                      </m:r>
                      <m:r>
                        <a:rPr lang="en-US" sz="2200" i="1">
                          <a:latin typeface="Cambria Math" panose="02040503050406030204" pitchFamily="18" charset="0"/>
                        </a:rPr>
                        <m:t>=</m:t>
                      </m:r>
                      <m:rad>
                        <m:radPr>
                          <m:degHide m:val="on"/>
                          <m:ctrlPr>
                            <a:rPr lang="en-US" sz="2200" i="1">
                              <a:latin typeface="Cambria Math" panose="02040503050406030204" pitchFamily="18" charset="0"/>
                            </a:rPr>
                          </m:ctrlPr>
                        </m:radPr>
                        <m:deg/>
                        <m:e>
                          <m:f>
                            <m:fPr>
                              <m:ctrlPr>
                                <a:rPr lang="en-US" sz="2200" i="1">
                                  <a:latin typeface="Cambria Math" panose="02040503050406030204" pitchFamily="18" charset="0"/>
                                </a:rPr>
                              </m:ctrlPr>
                            </m:fPr>
                            <m:num>
                              <m:r>
                                <a:rPr lang="en-US" sz="2200" i="1">
                                  <a:latin typeface="Cambria Math" panose="02040503050406030204" pitchFamily="18" charset="0"/>
                                </a:rPr>
                                <m:t>𝑘</m:t>
                              </m:r>
                            </m:num>
                            <m:den>
                              <m:r>
                                <a:rPr lang="en-US" sz="2200" i="1">
                                  <a:latin typeface="Cambria Math" panose="02040503050406030204" pitchFamily="18" charset="0"/>
                                </a:rPr>
                                <m:t>𝑚</m:t>
                              </m:r>
                            </m:den>
                          </m:f>
                        </m:e>
                      </m:rad>
                    </m:oMath>
                  </m:oMathPara>
                </a14:m>
                <a:endParaRPr lang="en-US" sz="2200" dirty="0"/>
              </a:p>
            </p:txBody>
          </p:sp>
        </mc:Choice>
        <mc:Fallback xmlns="">
          <p:sp>
            <p:nvSpPr>
              <p:cNvPr id="13" name="Rectangle 12"/>
              <p:cNvSpPr>
                <a:spLocks noRot="1" noChangeAspect="1" noMove="1" noResize="1" noEditPoints="1" noAdjustHandles="1" noChangeArrowheads="1" noChangeShapeType="1" noTextEdit="1"/>
              </p:cNvSpPr>
              <p:nvPr/>
            </p:nvSpPr>
            <p:spPr>
              <a:xfrm>
                <a:off x="4865062" y="4384691"/>
                <a:ext cx="1273618" cy="1092671"/>
              </a:xfrm>
              <a:prstGeom prst="rect">
                <a:avLst/>
              </a:prstGeom>
              <a:blipFill rotWithShape="0">
                <a:blip r:embed="rId8"/>
                <a:stretch>
                  <a:fillRect/>
                </a:stretch>
              </a:blipFill>
              <a:ln>
                <a:solidFill>
                  <a:srgbClr val="FFC000"/>
                </a:solidFill>
              </a:ln>
            </p:spPr>
            <p:txBody>
              <a:bodyPr/>
              <a:lstStyle/>
              <a:p>
                <a:r>
                  <a:rPr lang="en-US">
                    <a:noFill/>
                  </a:rPr>
                  <a:t> </a:t>
                </a:r>
              </a:p>
            </p:txBody>
          </p:sp>
        </mc:Fallback>
      </mc:AlternateContent>
      <p:sp>
        <p:nvSpPr>
          <p:cNvPr id="6" name="TextBox 5"/>
          <p:cNvSpPr txBox="1"/>
          <p:nvPr/>
        </p:nvSpPr>
        <p:spPr>
          <a:xfrm>
            <a:off x="1258016" y="5602786"/>
            <a:ext cx="3916149"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Differential equation of a </a:t>
            </a:r>
          </a:p>
          <a:p>
            <a:r>
              <a:rPr lang="en-US" sz="2400" dirty="0">
                <a:solidFill>
                  <a:srgbClr val="FF0000"/>
                </a:solidFill>
                <a:latin typeface="Arial" panose="020B0604020202020204" pitchFamily="34" charset="0"/>
                <a:cs typeface="Arial" panose="020B0604020202020204" pitchFamily="34" charset="0"/>
              </a:rPr>
              <a:t>S</a:t>
            </a:r>
            <a:r>
              <a:rPr lang="en-US" sz="2400" dirty="0">
                <a:latin typeface="Arial" panose="020B0604020202020204" pitchFamily="34" charset="0"/>
                <a:cs typeface="Arial" panose="020B0604020202020204" pitchFamily="34" charset="0"/>
              </a:rPr>
              <a:t>imple </a:t>
            </a:r>
            <a:r>
              <a:rPr lang="en-US" sz="2400" dirty="0">
                <a:solidFill>
                  <a:srgbClr val="FF0000"/>
                </a:solidFill>
                <a:latin typeface="Arial" panose="020B0604020202020204" pitchFamily="34" charset="0"/>
                <a:cs typeface="Arial" panose="020B0604020202020204" pitchFamily="34" charset="0"/>
              </a:rPr>
              <a:t>H</a:t>
            </a:r>
            <a:r>
              <a:rPr lang="en-US" sz="2400" dirty="0">
                <a:latin typeface="Arial" panose="020B0604020202020204" pitchFamily="34" charset="0"/>
                <a:cs typeface="Arial" panose="020B0604020202020204" pitchFamily="34" charset="0"/>
              </a:rPr>
              <a:t>armonic </a:t>
            </a:r>
            <a:r>
              <a:rPr lang="en-US" sz="2400" dirty="0">
                <a:solidFill>
                  <a:srgbClr val="FF0000"/>
                </a:solidFill>
                <a:latin typeface="Arial" panose="020B0604020202020204" pitchFamily="34" charset="0"/>
                <a:cs typeface="Arial" panose="020B0604020202020204" pitchFamily="34" charset="0"/>
              </a:rPr>
              <a:t>O</a:t>
            </a:r>
            <a:r>
              <a:rPr lang="en-US" sz="2400" dirty="0">
                <a:latin typeface="Arial" panose="020B0604020202020204" pitchFamily="34" charset="0"/>
                <a:cs typeface="Arial" panose="020B0604020202020204" pitchFamily="34" charset="0"/>
              </a:rPr>
              <a:t>scillator</a:t>
            </a:r>
          </a:p>
        </p:txBody>
      </p:sp>
      <p:sp>
        <p:nvSpPr>
          <p:cNvPr id="7" name="TextBox 6"/>
          <p:cNvSpPr txBox="1"/>
          <p:nvPr/>
        </p:nvSpPr>
        <p:spPr>
          <a:xfrm>
            <a:off x="6331381" y="5602786"/>
            <a:ext cx="2141034" cy="830997"/>
          </a:xfrm>
          <a:prstGeom prst="rect">
            <a:avLst/>
          </a:prstGeom>
          <a:noFill/>
        </p:spPr>
        <p:txBody>
          <a:bodyPr wrap="square" rtlCol="0">
            <a:spAutoFit/>
          </a:bodyPr>
          <a:lstStyle/>
          <a:p>
            <a:r>
              <a:rPr lang="en-US" sz="1600" dirty="0"/>
              <a:t>*</a:t>
            </a:r>
            <a:r>
              <a:rPr lang="en-US" sz="1600" dirty="0">
                <a:latin typeface="Arial" panose="020B0604020202020204" pitchFamily="34" charset="0"/>
                <a:cs typeface="Arial" panose="020B0604020202020204" pitchFamily="34" charset="0"/>
              </a:rPr>
              <a:t>We can always write it like this because m and k are positive</a:t>
            </a:r>
          </a:p>
        </p:txBody>
      </p:sp>
      <p:sp>
        <p:nvSpPr>
          <p:cNvPr id="8" name="TextBox 7"/>
          <p:cNvSpPr txBox="1"/>
          <p:nvPr/>
        </p:nvSpPr>
        <p:spPr>
          <a:xfrm>
            <a:off x="6239015" y="4757191"/>
            <a:ext cx="2685351" cy="461665"/>
          </a:xfrm>
          <a:prstGeom prst="rect">
            <a:avLst/>
          </a:prstGeom>
          <a:noFill/>
        </p:spPr>
        <p:txBody>
          <a:bodyPr wrap="none" rtlCol="0">
            <a:spAutoFit/>
          </a:bodyPr>
          <a:lstStyle/>
          <a:p>
            <a:r>
              <a:rPr lang="en-US" sz="2400" dirty="0">
                <a:solidFill>
                  <a:srgbClr val="FF0000"/>
                </a:solidFill>
                <a:latin typeface="Arial" panose="020B0604020202020204" pitchFamily="34" charset="0"/>
                <a:cs typeface="Arial" panose="020B0604020202020204" pitchFamily="34" charset="0"/>
              </a:rPr>
              <a:t>Angular frequency</a:t>
            </a:r>
          </a:p>
        </p:txBody>
      </p:sp>
    </p:spTree>
    <p:custDataLst>
      <p:tags r:id="rId1"/>
    </p:custDataLst>
    <p:extLst>
      <p:ext uri="{BB962C8B-B14F-4D97-AF65-F5344CB8AC3E}">
        <p14:creationId xmlns:p14="http://schemas.microsoft.com/office/powerpoint/2010/main" val="88688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Solution</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2" name="Rectangle 1"/>
              <p:cNvSpPr/>
              <p:nvPr/>
            </p:nvSpPr>
            <p:spPr>
              <a:xfrm>
                <a:off x="728103" y="4944989"/>
                <a:ext cx="7546210" cy="1200329"/>
              </a:xfrm>
              <a:prstGeom prst="rect">
                <a:avLst/>
              </a:prstGeom>
            </p:spPr>
            <p:txBody>
              <a:bodyPr wrap="square">
                <a:spAutoFit/>
              </a:bodyPr>
              <a:lstStyle/>
              <a:p>
                <a14:m>
                  <m:oMath xmlns:m="http://schemas.openxmlformats.org/officeDocument/2006/math">
                    <m:r>
                      <a:rPr lang="en-US" sz="2400" i="1" dirty="0" smtClean="0">
                        <a:latin typeface="Cambria Math" panose="02040503050406030204" pitchFamily="18" charset="0"/>
                        <a:cs typeface="Arial" panose="020B0604020202020204" pitchFamily="34" charset="0"/>
                      </a:rPr>
                      <m:t>𝐴</m:t>
                    </m:r>
                  </m:oMath>
                </a14:m>
                <a:r>
                  <a:rPr lang="en-US" sz="2400" dirty="0">
                    <a:latin typeface="Arial" panose="020B0604020202020204" pitchFamily="34" charset="0"/>
                    <a:cs typeface="Arial" panose="020B0604020202020204" pitchFamily="34" charset="0"/>
                  </a:rPr>
                  <a:t> and </a:t>
                </a:r>
                <a14:m>
                  <m:oMath xmlns:m="http://schemas.openxmlformats.org/officeDocument/2006/math">
                    <m:r>
                      <a:rPr lang="en-US" sz="2400" i="1" dirty="0" smtClean="0">
                        <a:latin typeface="Cambria Math" panose="02040503050406030204" pitchFamily="18" charset="0"/>
                        <a:cs typeface="Arial" panose="020B0604020202020204" pitchFamily="34" charset="0"/>
                      </a:rPr>
                      <m:t>𝜑</m:t>
                    </m:r>
                  </m:oMath>
                </a14:m>
                <a:r>
                  <a:rPr lang="en-US" sz="2400" dirty="0">
                    <a:latin typeface="Arial" panose="020B0604020202020204" pitchFamily="34" charset="0"/>
                    <a:cs typeface="Arial" panose="020B0604020202020204" pitchFamily="34" charset="0"/>
                  </a:rPr>
                  <a:t>: two “constants of integration” from solution of a </a:t>
                </a:r>
                <a:r>
                  <a:rPr lang="en-US" sz="2400" i="1" dirty="0">
                    <a:latin typeface="Arial" panose="020B0604020202020204" pitchFamily="34" charset="0"/>
                    <a:cs typeface="Arial" panose="020B0604020202020204" pitchFamily="34" charset="0"/>
                  </a:rPr>
                  <a:t>second-order</a:t>
                </a:r>
                <a:r>
                  <a:rPr lang="en-US" sz="2400" dirty="0">
                    <a:latin typeface="Arial" panose="020B0604020202020204" pitchFamily="34" charset="0"/>
                    <a:cs typeface="Arial" panose="020B0604020202020204" pitchFamily="34" charset="0"/>
                  </a:rPr>
                  <a:t> differential equation.</a:t>
                </a:r>
              </a:p>
              <a:p>
                <a:r>
                  <a:rPr lang="en-US" sz="2400" dirty="0">
                    <a:latin typeface="Arial" panose="020B0604020202020204" pitchFamily="34" charset="0"/>
                    <a:cs typeface="Arial" panose="020B0604020202020204" pitchFamily="34" charset="0"/>
                  </a:rPr>
                  <a:t>Determined by the </a:t>
                </a:r>
                <a:r>
                  <a:rPr lang="en-US" sz="2400" dirty="0">
                    <a:solidFill>
                      <a:srgbClr val="FF0000"/>
                    </a:solidFill>
                    <a:latin typeface="Arial" panose="020B0604020202020204" pitchFamily="34" charset="0"/>
                    <a:cs typeface="Arial" panose="020B0604020202020204" pitchFamily="34" charset="0"/>
                  </a:rPr>
                  <a:t>initial conditions</a:t>
                </a:r>
                <a:r>
                  <a:rPr lang="en-US" sz="2400" dirty="0">
                    <a:latin typeface="Arial" panose="020B0604020202020204" pitchFamily="34" charset="0"/>
                    <a:cs typeface="Arial" panose="020B0604020202020204" pitchFamily="34" charset="0"/>
                  </a:rPr>
                  <a:t>. </a:t>
                </a:r>
              </a:p>
            </p:txBody>
          </p:sp>
        </mc:Choice>
        <mc:Fallback xmlns="">
          <p:sp>
            <p:nvSpPr>
              <p:cNvPr id="2" name="Rectangle 1"/>
              <p:cNvSpPr>
                <a:spLocks noRot="1" noChangeAspect="1" noMove="1" noResize="1" noEditPoints="1" noAdjustHandles="1" noChangeArrowheads="1" noChangeShapeType="1" noTextEdit="1"/>
              </p:cNvSpPr>
              <p:nvPr/>
            </p:nvSpPr>
            <p:spPr>
              <a:xfrm>
                <a:off x="728103" y="4944989"/>
                <a:ext cx="7546210" cy="1200329"/>
              </a:xfrm>
              <a:prstGeom prst="rect">
                <a:avLst/>
              </a:prstGeom>
              <a:blipFill>
                <a:blip r:embed="rId3"/>
                <a:stretch>
                  <a:fillRect l="-1212" t="-3553" r="-2100" b="-1116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1162892" y="1555631"/>
                <a:ext cx="1851212" cy="771686"/>
              </a:xfrm>
              <a:prstGeom prst="rect">
                <a:avLst/>
              </a:prstGeom>
              <a:solidFill>
                <a:srgbClr val="FFFF00"/>
              </a:solidFill>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r>
                        <a:rPr lang="en-US" sz="2200" b="0" i="0" smtClean="0">
                          <a:latin typeface="Cambria Math" panose="02040503050406030204" pitchFamily="18" charset="0"/>
                        </a:rPr>
                        <m:t>=− </m:t>
                      </m:r>
                      <m:sSup>
                        <m:sSupPr>
                          <m:ctrlPr>
                            <a:rPr lang="en-US" sz="2200" b="0" i="1" smtClean="0">
                              <a:latin typeface="Cambria Math" panose="02040503050406030204" pitchFamily="18" charset="0"/>
                            </a:rPr>
                          </m:ctrlPr>
                        </m:sSupPr>
                        <m:e>
                          <m:r>
                            <m:rPr>
                              <m:sty m:val="p"/>
                            </m:rPr>
                            <a:rPr lang="el-GR" sz="2200" i="1">
                              <a:latin typeface="Cambria Math" panose="02040503050406030204" pitchFamily="18" charset="0"/>
                            </a:rPr>
                            <m:t>ω</m:t>
                          </m:r>
                        </m:e>
                        <m:sup>
                          <m:r>
                            <a:rPr lang="en-US" sz="2200" b="0" i="1" smtClean="0">
                              <a:latin typeface="Cambria Math" panose="02040503050406030204" pitchFamily="18" charset="0"/>
                            </a:rPr>
                            <m:t>2</m:t>
                          </m:r>
                        </m:sup>
                      </m:sSup>
                      <m:r>
                        <a:rPr lang="en-US" sz="2200" b="0" i="1" smtClean="0">
                          <a:latin typeface="Cambria Math" panose="02040503050406030204" pitchFamily="18" charset="0"/>
                        </a:rPr>
                        <m:t>𝑥</m:t>
                      </m:r>
                    </m:oMath>
                  </m:oMathPara>
                </a14:m>
                <a:endParaRPr lang="en-US" sz="2200" dirty="0"/>
              </a:p>
            </p:txBody>
          </p:sp>
        </mc:Choice>
        <mc:Fallback xmlns="">
          <p:sp>
            <p:nvSpPr>
              <p:cNvPr id="7" name="Rectangle 6"/>
              <p:cNvSpPr>
                <a:spLocks noRot="1" noChangeAspect="1" noMove="1" noResize="1" noEditPoints="1" noAdjustHandles="1" noChangeArrowheads="1" noChangeShapeType="1" noTextEdit="1"/>
              </p:cNvSpPr>
              <p:nvPr/>
            </p:nvSpPr>
            <p:spPr>
              <a:xfrm>
                <a:off x="1162892" y="1555631"/>
                <a:ext cx="1851212" cy="771686"/>
              </a:xfrm>
              <a:prstGeom prst="rect">
                <a:avLst/>
              </a:prstGeom>
              <a:blipFill rotWithShape="0">
                <a:blip r:embed="rId4"/>
                <a:stretch>
                  <a:fillRect/>
                </a:stretch>
              </a:blipFill>
            </p:spPr>
            <p:txBody>
              <a:bodyPr/>
              <a:lstStyle/>
              <a:p>
                <a:r>
                  <a:rPr lang="en-US">
                    <a:noFill/>
                  </a:rPr>
                  <a:t> </a:t>
                </a:r>
              </a:p>
            </p:txBody>
          </p:sp>
        </mc:Fallback>
      </mc:AlternateContent>
      <p:sp>
        <p:nvSpPr>
          <p:cNvPr id="3" name="TextBox 2"/>
          <p:cNvSpPr txBox="1"/>
          <p:nvPr/>
        </p:nvSpPr>
        <p:spPr>
          <a:xfrm>
            <a:off x="3668752" y="1792581"/>
            <a:ext cx="2597186"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Equation for SHO</a:t>
            </a:r>
          </a:p>
        </p:txBody>
      </p:sp>
      <mc:AlternateContent xmlns:mc="http://schemas.openxmlformats.org/markup-compatibility/2006" xmlns:a14="http://schemas.microsoft.com/office/drawing/2010/main">
        <mc:Choice Requires="a14">
          <p:sp>
            <p:nvSpPr>
              <p:cNvPr id="9" name="Rectangle 8"/>
              <p:cNvSpPr/>
              <p:nvPr/>
            </p:nvSpPr>
            <p:spPr>
              <a:xfrm>
                <a:off x="4124315" y="2804240"/>
                <a:ext cx="2837608" cy="461665"/>
              </a:xfrm>
              <a:prstGeom prst="rect">
                <a:avLst/>
              </a:prstGeom>
              <a:solidFill>
                <a:srgbClr val="FFFF00"/>
              </a:solidFill>
              <a:ln>
                <a:solidFill>
                  <a:schemeClr val="accent2"/>
                </a:solidFill>
              </a:ln>
            </p:spPr>
            <p:txBody>
              <a:bodyPr wrap="square">
                <a:spAutoFit/>
              </a:bodyPr>
              <a:lstStyle/>
              <a:p>
                <a:pPr algn="ctr"/>
                <a14:m>
                  <m:oMath xmlns:m="http://schemas.openxmlformats.org/officeDocument/2006/math">
                    <m:r>
                      <a:rPr lang="en-US" sz="2400" i="1">
                        <a:latin typeface="Cambria Math" panose="02040503050406030204" pitchFamily="18" charset="0"/>
                      </a:rPr>
                      <m:t>𝑥</m:t>
                    </m:r>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9" name="Rectangle 8"/>
              <p:cNvSpPr>
                <a:spLocks noRot="1" noChangeAspect="1" noMove="1" noResize="1" noEditPoints="1" noAdjustHandles="1" noChangeArrowheads="1" noChangeShapeType="1" noTextEdit="1"/>
              </p:cNvSpPr>
              <p:nvPr/>
            </p:nvSpPr>
            <p:spPr>
              <a:xfrm>
                <a:off x="4124315" y="2804240"/>
                <a:ext cx="2837608" cy="461665"/>
              </a:xfrm>
              <a:prstGeom prst="rect">
                <a:avLst/>
              </a:prstGeom>
              <a:blipFill rotWithShape="0">
                <a:blip r:embed="rId5"/>
                <a:stretch>
                  <a:fillRect b="-17949"/>
                </a:stretch>
              </a:blipFill>
              <a:ln>
                <a:solidFill>
                  <a:schemeClr val="accent2"/>
                </a:solidFill>
              </a:ln>
            </p:spPr>
            <p:txBody>
              <a:bodyPr/>
              <a:lstStyle/>
              <a:p>
                <a:r>
                  <a:rPr lang="en-US">
                    <a:noFill/>
                  </a:rPr>
                  <a:t> </a:t>
                </a:r>
              </a:p>
            </p:txBody>
          </p:sp>
        </mc:Fallback>
      </mc:AlternateContent>
      <p:sp>
        <p:nvSpPr>
          <p:cNvPr id="10" name="TextBox 9"/>
          <p:cNvSpPr txBox="1"/>
          <p:nvPr/>
        </p:nvSpPr>
        <p:spPr>
          <a:xfrm>
            <a:off x="728103" y="2779489"/>
            <a:ext cx="2513830"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General solution:</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8D3A6B6-EEB1-34E7-19E5-5049133A9D3D}"/>
                  </a:ext>
                </a:extLst>
              </p:cNvPr>
              <p:cNvSpPr txBox="1"/>
              <p:nvPr/>
            </p:nvSpPr>
            <p:spPr>
              <a:xfrm>
                <a:off x="728103" y="3592096"/>
                <a:ext cx="7064189" cy="620426"/>
              </a:xfrm>
              <a:prstGeom prst="rect">
                <a:avLst/>
              </a:prstGeom>
              <a:noFill/>
            </p:spPr>
            <p:txBody>
              <a:bodyPr wrap="square">
                <a:spAutoFit/>
              </a:bodyPr>
              <a:lstStyle/>
              <a:p>
                <a:r>
                  <a:rPr lang="en-US" sz="2200" dirty="0"/>
                  <a:t>Take 2</a:t>
                </a:r>
                <a:r>
                  <a:rPr lang="en-US" sz="2200" baseline="30000" dirty="0"/>
                  <a:t>nd</a:t>
                </a:r>
                <a:r>
                  <a:rPr lang="en-US" sz="2200" dirty="0"/>
                  <a:t> derivative: </a:t>
                </a:r>
                <a14:m>
                  <m:oMath xmlns:m="http://schemas.openxmlformats.org/officeDocument/2006/math">
                    <m:f>
                      <m:fPr>
                        <m:ctrlPr>
                          <a:rPr lang="en-US" sz="2200" i="1" smtClean="0">
                            <a:latin typeface="Cambria Math" panose="02040503050406030204" pitchFamily="18" charset="0"/>
                          </a:rPr>
                        </m:ctrlPr>
                      </m:fPr>
                      <m:num>
                        <m:sSup>
                          <m:sSupPr>
                            <m:ctrlPr>
                              <a:rPr lang="en-US" sz="2200" i="1">
                                <a:latin typeface="Cambria Math" panose="02040503050406030204" pitchFamily="18" charset="0"/>
                              </a:rPr>
                            </m:ctrlPr>
                          </m:sSupPr>
                          <m:e>
                            <m:r>
                              <a:rPr lang="en-US" sz="2200" i="1">
                                <a:latin typeface="Cambria Math" panose="02040503050406030204" pitchFamily="18" charset="0"/>
                              </a:rPr>
                              <m:t>𝑑</m:t>
                            </m:r>
                          </m:e>
                          <m:sup>
                            <m:r>
                              <a:rPr lang="en-US" sz="2200" i="1">
                                <a:latin typeface="Cambria Math" panose="02040503050406030204" pitchFamily="18" charset="0"/>
                              </a:rPr>
                              <m:t>2</m:t>
                            </m:r>
                          </m:sup>
                        </m:sSup>
                        <m:r>
                          <a:rPr lang="en-US" sz="2200" i="1">
                            <a:latin typeface="Cambria Math" panose="02040503050406030204" pitchFamily="18" charset="0"/>
                          </a:rPr>
                          <m:t>𝑥</m:t>
                        </m:r>
                      </m:num>
                      <m:den>
                        <m:r>
                          <a:rPr lang="en-US" sz="2200" i="1">
                            <a:latin typeface="Cambria Math" panose="02040503050406030204" pitchFamily="18" charset="0"/>
                          </a:rPr>
                          <m:t>𝑑</m:t>
                        </m:r>
                        <m:sSup>
                          <m:sSupPr>
                            <m:ctrlPr>
                              <a:rPr lang="en-US" sz="2200" i="1">
                                <a:latin typeface="Cambria Math" panose="02040503050406030204" pitchFamily="18" charset="0"/>
                              </a:rPr>
                            </m:ctrlPr>
                          </m:sSupPr>
                          <m:e>
                            <m:r>
                              <a:rPr lang="en-US" sz="2200" i="1">
                                <a:latin typeface="Cambria Math" panose="02040503050406030204" pitchFamily="18" charset="0"/>
                              </a:rPr>
                              <m:t>𝑡</m:t>
                            </m:r>
                          </m:e>
                          <m:sup>
                            <m:r>
                              <a:rPr lang="en-US" sz="2200" i="1">
                                <a:latin typeface="Cambria Math" panose="02040503050406030204" pitchFamily="18" charset="0"/>
                              </a:rPr>
                              <m:t>2</m:t>
                            </m:r>
                          </m:sup>
                        </m:sSup>
                      </m:den>
                    </m:f>
                    <m:r>
                      <a:rPr lang="en-US" sz="2200" b="0" i="0" smtClean="0">
                        <a:latin typeface="Cambria Math" panose="02040503050406030204" pitchFamily="18" charset="0"/>
                      </a:rPr>
                      <m:t>=</m:t>
                    </m:r>
                    <m:r>
                      <a:rPr lang="en-US" sz="2200">
                        <a:latin typeface="Cambria Math" panose="02040503050406030204" pitchFamily="18" charset="0"/>
                      </a:rPr>
                      <m:t>−</m:t>
                    </m:r>
                    <m:r>
                      <m:rPr>
                        <m:sty m:val="p"/>
                      </m:rPr>
                      <a:rPr lang="en-US" sz="2200" b="0" i="0" smtClean="0">
                        <a:latin typeface="Cambria Math" panose="02040503050406030204" pitchFamily="18" charset="0"/>
                      </a:rPr>
                      <m:t>A</m:t>
                    </m:r>
                    <m:r>
                      <a:rPr lang="en-US" sz="2200">
                        <a:latin typeface="Cambria Math" panose="02040503050406030204" pitchFamily="18" charset="0"/>
                      </a:rPr>
                      <m:t> </m:t>
                    </m:r>
                    <m:sSup>
                      <m:sSupPr>
                        <m:ctrlPr>
                          <a:rPr lang="en-US" sz="2200" i="1">
                            <a:latin typeface="Cambria Math" panose="02040503050406030204" pitchFamily="18" charset="0"/>
                          </a:rPr>
                        </m:ctrlPr>
                      </m:sSupPr>
                      <m:e>
                        <m:r>
                          <m:rPr>
                            <m:sty m:val="p"/>
                          </m:rPr>
                          <a:rPr lang="el-GR" sz="2200" i="1">
                            <a:latin typeface="Cambria Math" panose="02040503050406030204" pitchFamily="18" charset="0"/>
                          </a:rPr>
                          <m:t>ω</m:t>
                        </m:r>
                      </m:e>
                      <m:sup>
                        <m:r>
                          <a:rPr lang="en-US" sz="2200" i="1">
                            <a:latin typeface="Cambria Math" panose="02040503050406030204" pitchFamily="18" charset="0"/>
                          </a:rPr>
                          <m:t>2</m:t>
                        </m:r>
                      </m:sup>
                    </m:sSup>
                    <m:r>
                      <m:rPr>
                        <m:sty m:val="p"/>
                      </m:rPr>
                      <a:rPr lang="en-US" sz="2200">
                        <a:latin typeface="Cambria Math" panose="02040503050406030204" pitchFamily="18" charset="0"/>
                      </a:rPr>
                      <m:t>cos</m:t>
                    </m:r>
                    <m:d>
                      <m:dPr>
                        <m:ctrlPr>
                          <a:rPr lang="en-US" sz="2200" i="1">
                            <a:latin typeface="Cambria Math" panose="02040503050406030204" pitchFamily="18" charset="0"/>
                          </a:rPr>
                        </m:ctrlPr>
                      </m:dPr>
                      <m:e>
                        <m:r>
                          <a:rPr lang="en-US" sz="2200" i="1">
                            <a:latin typeface="Cambria Math" panose="02040503050406030204" pitchFamily="18" charset="0"/>
                          </a:rPr>
                          <m:t>𝜔</m:t>
                        </m:r>
                        <m:r>
                          <a:rPr lang="en-US" sz="2200" i="1">
                            <a:latin typeface="Cambria Math" panose="02040503050406030204" pitchFamily="18" charset="0"/>
                          </a:rPr>
                          <m:t>𝑡</m:t>
                        </m:r>
                        <m:r>
                          <a:rPr lang="en-US" sz="2200" i="1">
                            <a:latin typeface="Cambria Math" panose="02040503050406030204" pitchFamily="18" charset="0"/>
                          </a:rPr>
                          <m:t>+</m:t>
                        </m:r>
                        <m:r>
                          <a:rPr lang="en-US" sz="2200" i="1">
                            <a:latin typeface="Cambria Math" panose="02040503050406030204" pitchFamily="18" charset="0"/>
                          </a:rPr>
                          <m:t>𝜑</m:t>
                        </m:r>
                      </m:e>
                    </m:d>
                    <m:r>
                      <a:rPr lang="en-US" sz="2200" b="0" i="0" smtClean="0">
                        <a:latin typeface="Cambria Math" panose="02040503050406030204" pitchFamily="18" charset="0"/>
                      </a:rPr>
                      <m:t>=− </m:t>
                    </m:r>
                    <m:sSup>
                      <m:sSupPr>
                        <m:ctrlPr>
                          <a:rPr lang="en-US" sz="2200" b="0" i="1" smtClean="0">
                            <a:latin typeface="Cambria Math" panose="02040503050406030204" pitchFamily="18" charset="0"/>
                          </a:rPr>
                        </m:ctrlPr>
                      </m:sSupPr>
                      <m:e>
                        <m:r>
                          <m:rPr>
                            <m:sty m:val="p"/>
                          </m:rPr>
                          <a:rPr lang="el-GR" sz="2200" i="1">
                            <a:latin typeface="Cambria Math" panose="02040503050406030204" pitchFamily="18" charset="0"/>
                          </a:rPr>
                          <m:t>ω</m:t>
                        </m:r>
                      </m:e>
                      <m:sup>
                        <m:r>
                          <a:rPr lang="en-US" sz="2200" b="0" i="1" smtClean="0">
                            <a:latin typeface="Cambria Math" panose="02040503050406030204" pitchFamily="18" charset="0"/>
                          </a:rPr>
                          <m:t>2</m:t>
                        </m:r>
                      </m:sup>
                    </m:sSup>
                    <m:r>
                      <a:rPr lang="en-US" sz="2200" b="0" i="1" smtClean="0">
                        <a:latin typeface="Cambria Math" panose="02040503050406030204" pitchFamily="18" charset="0"/>
                      </a:rPr>
                      <m:t>𝑥</m:t>
                    </m:r>
                  </m:oMath>
                </a14:m>
                <a:endParaRPr lang="en-US" sz="2200" dirty="0"/>
              </a:p>
            </p:txBody>
          </p:sp>
        </mc:Choice>
        <mc:Fallback xmlns="">
          <p:sp>
            <p:nvSpPr>
              <p:cNvPr id="8" name="TextBox 7">
                <a:extLst>
                  <a:ext uri="{FF2B5EF4-FFF2-40B4-BE49-F238E27FC236}">
                    <a16:creationId xmlns:a16="http://schemas.microsoft.com/office/drawing/2014/main" id="{38D3A6B6-EEB1-34E7-19E5-5049133A9D3D}"/>
                  </a:ext>
                </a:extLst>
              </p:cNvPr>
              <p:cNvSpPr txBox="1">
                <a:spLocks noRot="1" noChangeAspect="1" noMove="1" noResize="1" noEditPoints="1" noAdjustHandles="1" noChangeArrowheads="1" noChangeShapeType="1" noTextEdit="1"/>
              </p:cNvSpPr>
              <p:nvPr/>
            </p:nvSpPr>
            <p:spPr>
              <a:xfrm>
                <a:off x="728103" y="3592096"/>
                <a:ext cx="7064189" cy="620426"/>
              </a:xfrm>
              <a:prstGeom prst="rect">
                <a:avLst/>
              </a:prstGeom>
              <a:blipFill>
                <a:blip r:embed="rId6"/>
                <a:stretch>
                  <a:fillRect l="-1122" b="-6863"/>
                </a:stretch>
              </a:blipFill>
            </p:spPr>
            <p:txBody>
              <a:bodyPr/>
              <a:lstStyle/>
              <a:p>
                <a:r>
                  <a:rPr lang="en-US">
                    <a:noFill/>
                  </a:rPr>
                  <a:t> </a:t>
                </a:r>
              </a:p>
            </p:txBody>
          </p:sp>
        </mc:Fallback>
      </mc:AlternateContent>
    </p:spTree>
    <p:extLst>
      <p:ext uri="{BB962C8B-B14F-4D97-AF65-F5344CB8AC3E}">
        <p14:creationId xmlns:p14="http://schemas.microsoft.com/office/powerpoint/2010/main" val="120715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Amplitude</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9" name="Rectangle 8"/>
              <p:cNvSpPr/>
              <p:nvPr/>
            </p:nvSpPr>
            <p:spPr>
              <a:xfrm>
                <a:off x="2949874" y="1768396"/>
                <a:ext cx="2837608" cy="461665"/>
              </a:xfrm>
              <a:prstGeom prst="rect">
                <a:avLst/>
              </a:prstGeom>
              <a:solidFill>
                <a:srgbClr val="FFFF00"/>
              </a:solidFill>
              <a:ln>
                <a:solidFill>
                  <a:schemeClr val="accent2"/>
                </a:solidFill>
              </a:ln>
            </p:spPr>
            <p:txBody>
              <a:bodyPr wrap="square">
                <a:spAutoFit/>
              </a:bodyPr>
              <a:lstStyle/>
              <a:p>
                <a:pPr algn="ctr"/>
                <a14:m>
                  <m:oMath xmlns:m="http://schemas.openxmlformats.org/officeDocument/2006/math">
                    <m:r>
                      <a:rPr lang="en-US" sz="2400" i="1">
                        <a:latin typeface="Cambria Math" panose="02040503050406030204" pitchFamily="18" charset="0"/>
                      </a:rPr>
                      <m:t>𝑥</m:t>
                    </m:r>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9" name="Rectangle 8"/>
              <p:cNvSpPr>
                <a:spLocks noRot="1" noChangeAspect="1" noMove="1" noResize="1" noEditPoints="1" noAdjustHandles="1" noChangeArrowheads="1" noChangeShapeType="1" noTextEdit="1"/>
              </p:cNvSpPr>
              <p:nvPr/>
            </p:nvSpPr>
            <p:spPr>
              <a:xfrm>
                <a:off x="2949874" y="1768396"/>
                <a:ext cx="2837608" cy="461665"/>
              </a:xfrm>
              <a:prstGeom prst="rect">
                <a:avLst/>
              </a:prstGeom>
              <a:blipFill rotWithShape="0">
                <a:blip r:embed="rId3"/>
                <a:stretch>
                  <a:fillRect b="-17949"/>
                </a:stretch>
              </a:blipFill>
              <a:ln>
                <a:solidFill>
                  <a:schemeClr val="accent2"/>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1550020" y="2955073"/>
                <a:ext cx="4677884" cy="1938992"/>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Range of cosine function: -1…+1</a:t>
                </a:r>
              </a:p>
              <a:p>
                <a:r>
                  <a:rPr lang="en-US" sz="2400" b="0" dirty="0">
                    <a:cs typeface="Arial" panose="020B0604020202020204" pitchFamily="34" charset="0"/>
                  </a:rPr>
                  <a:t>⟹      </a:t>
                </a:r>
                <a14:m>
                  <m:oMath xmlns:m="http://schemas.openxmlformats.org/officeDocument/2006/math">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𝐴</m:t>
                    </m:r>
                    <m:r>
                      <a:rPr lang="en-US" sz="2400" b="0" i="1" smtClean="0">
                        <a:latin typeface="Cambria Math" panose="02040503050406030204" pitchFamily="18" charset="0"/>
                        <a:ea typeface="Cambria Math" panose="02040503050406030204" pitchFamily="18" charset="0"/>
                        <a:cs typeface="Arial" panose="020B0604020202020204" pitchFamily="34" charset="0"/>
                      </a:rPr>
                      <m:t>≤</m:t>
                    </m:r>
                    <m:r>
                      <a:rPr lang="en-US" sz="2400" b="0" i="1" smtClean="0">
                        <a:latin typeface="Cambria Math" panose="02040503050406030204" pitchFamily="18" charset="0"/>
                        <a:ea typeface="Cambria Math" panose="02040503050406030204" pitchFamily="18" charset="0"/>
                        <a:cs typeface="Arial" panose="020B0604020202020204" pitchFamily="34" charset="0"/>
                      </a:rPr>
                      <m:t>𝑥</m:t>
                    </m:r>
                    <m:d>
                      <m:dPr>
                        <m:ctrlPr>
                          <a:rPr lang="en-US" sz="2400" b="0" i="1" smtClean="0">
                            <a:latin typeface="Cambria Math" panose="02040503050406030204" pitchFamily="18" charset="0"/>
                            <a:ea typeface="Cambria Math" panose="02040503050406030204" pitchFamily="18" charset="0"/>
                            <a:cs typeface="Arial" panose="020B0604020202020204" pitchFamily="34" charset="0"/>
                          </a:rPr>
                        </m:ctrlPr>
                      </m:dPr>
                      <m:e>
                        <m:r>
                          <a:rPr lang="en-US" sz="2400" b="0" i="1" smtClean="0">
                            <a:latin typeface="Cambria Math" panose="02040503050406030204" pitchFamily="18" charset="0"/>
                            <a:ea typeface="Cambria Math" panose="02040503050406030204" pitchFamily="18" charset="0"/>
                            <a:cs typeface="Arial" panose="020B0604020202020204" pitchFamily="34" charset="0"/>
                          </a:rPr>
                          <m:t>𝑡</m:t>
                        </m:r>
                      </m:e>
                    </m:d>
                    <m:r>
                      <a:rPr lang="en-US" sz="2400" b="0" i="1" smtClean="0">
                        <a:latin typeface="Cambria Math" panose="02040503050406030204" pitchFamily="18" charset="0"/>
                        <a:ea typeface="Cambria Math" panose="02040503050406030204" pitchFamily="18" charset="0"/>
                        <a:cs typeface="Arial" panose="020B0604020202020204" pitchFamily="34" charset="0"/>
                      </a:rPr>
                      <m:t>≤+</m:t>
                    </m:r>
                    <m:r>
                      <a:rPr lang="en-US" sz="2400" b="0" i="1" smtClean="0">
                        <a:latin typeface="Cambria Math" panose="02040503050406030204" pitchFamily="18" charset="0"/>
                        <a:ea typeface="Cambria Math" panose="02040503050406030204" pitchFamily="18" charset="0"/>
                        <a:cs typeface="Arial" panose="020B0604020202020204" pitchFamily="34" charset="0"/>
                      </a:rPr>
                      <m:t>𝐴</m:t>
                    </m:r>
                  </m:oMath>
                </a14:m>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i="1" dirty="0">
                    <a:latin typeface="Arial" panose="020B0604020202020204" pitchFamily="34" charset="0"/>
                    <a:cs typeface="Arial" panose="020B0604020202020204" pitchFamily="34" charset="0"/>
                  </a:rPr>
                  <a:t>A = </a:t>
                </a:r>
                <a:r>
                  <a:rPr lang="en-US" sz="2400" dirty="0">
                    <a:solidFill>
                      <a:srgbClr val="FF0000"/>
                    </a:solidFill>
                    <a:latin typeface="Arial" panose="020B0604020202020204" pitchFamily="34" charset="0"/>
                    <a:cs typeface="Arial" panose="020B0604020202020204" pitchFamily="34" charset="0"/>
                  </a:rPr>
                  <a:t>Amplitude</a:t>
                </a:r>
                <a:r>
                  <a:rPr lang="en-US" sz="2400" dirty="0">
                    <a:latin typeface="Arial" panose="020B0604020202020204" pitchFamily="34" charset="0"/>
                    <a:cs typeface="Arial" panose="020B0604020202020204" pitchFamily="34" charset="0"/>
                  </a:rPr>
                  <a:t> of the oscillation</a:t>
                </a:r>
              </a:p>
              <a:p>
                <a:endParaRPr lang="en-US" sz="2400" dirty="0">
                  <a:latin typeface="Arial" panose="020B0604020202020204" pitchFamily="34" charset="0"/>
                  <a:cs typeface="Arial" panose="020B0604020202020204" pitchFamily="34"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1550020" y="2955073"/>
                <a:ext cx="4677884" cy="1938992"/>
              </a:xfrm>
              <a:prstGeom prst="rect">
                <a:avLst/>
              </a:prstGeom>
              <a:blipFill>
                <a:blip r:embed="rId4"/>
                <a:stretch>
                  <a:fillRect l="-1953" t="-2201" r="-1042"/>
                </a:stretch>
              </a:blipFill>
            </p:spPr>
            <p:txBody>
              <a:bodyPr/>
              <a:lstStyle/>
              <a:p>
                <a:r>
                  <a:rPr lang="en-US">
                    <a:noFill/>
                  </a:rPr>
                  <a:t> </a:t>
                </a:r>
              </a:p>
            </p:txBody>
          </p:sp>
        </mc:Fallback>
      </mc:AlternateContent>
    </p:spTree>
    <p:extLst>
      <p:ext uri="{BB962C8B-B14F-4D97-AF65-F5344CB8AC3E}">
        <p14:creationId xmlns:p14="http://schemas.microsoft.com/office/powerpoint/2010/main" val="3298689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Phase Constant</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21" name="Rectangle 20"/>
              <p:cNvSpPr/>
              <p:nvPr/>
            </p:nvSpPr>
            <p:spPr>
              <a:xfrm>
                <a:off x="3164766" y="1418465"/>
                <a:ext cx="2837608" cy="461665"/>
              </a:xfrm>
              <a:prstGeom prst="rect">
                <a:avLst/>
              </a:prstGeom>
              <a:solidFill>
                <a:srgbClr val="FFFF00"/>
              </a:solidFill>
              <a:ln>
                <a:solidFill>
                  <a:schemeClr val="accent2"/>
                </a:solidFill>
              </a:ln>
            </p:spPr>
            <p:txBody>
              <a:bodyPr wrap="square">
                <a:spAutoFit/>
              </a:bodyPr>
              <a:lstStyle/>
              <a:p>
                <a:pPr algn="ctr"/>
                <a14:m>
                  <m:oMath xmlns:m="http://schemas.openxmlformats.org/officeDocument/2006/math">
                    <m:r>
                      <a:rPr lang="en-US" sz="2400" i="1">
                        <a:latin typeface="Cambria Math" panose="02040503050406030204" pitchFamily="18" charset="0"/>
                      </a:rPr>
                      <m:t>𝑥</m:t>
                    </m:r>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𝜑</m:t>
                    </m:r>
                    <m:r>
                      <a:rPr lang="en-US" sz="2400" i="1">
                        <a:latin typeface="Cambria Math" panose="02040503050406030204" pitchFamily="18" charset="0"/>
                      </a:rPr>
                      <m:t>)</m:t>
                    </m:r>
                  </m:oMath>
                </a14:m>
                <a:r>
                  <a:rPr lang="en-US" sz="2400" dirty="0">
                    <a:latin typeface="Arial" panose="020B0604020202020204" pitchFamily="34" charset="0"/>
                    <a:cs typeface="Arial" panose="020B0604020202020204" pitchFamily="34" charset="0"/>
                  </a:rPr>
                  <a:t> </a:t>
                </a:r>
              </a:p>
            </p:txBody>
          </p:sp>
        </mc:Choice>
        <mc:Fallback xmlns="">
          <p:sp>
            <p:nvSpPr>
              <p:cNvPr id="21" name="Rectangle 20"/>
              <p:cNvSpPr>
                <a:spLocks noRot="1" noChangeAspect="1" noMove="1" noResize="1" noEditPoints="1" noAdjustHandles="1" noChangeArrowheads="1" noChangeShapeType="1" noTextEdit="1"/>
              </p:cNvSpPr>
              <p:nvPr/>
            </p:nvSpPr>
            <p:spPr>
              <a:xfrm>
                <a:off x="3164766" y="1418465"/>
                <a:ext cx="2837608" cy="461665"/>
              </a:xfrm>
              <a:prstGeom prst="rect">
                <a:avLst/>
              </a:prstGeom>
              <a:blipFill rotWithShape="0">
                <a:blip r:embed="rId14"/>
                <a:stretch>
                  <a:fillRect b="-19481"/>
                </a:stretch>
              </a:blipFill>
              <a:ln>
                <a:solidFill>
                  <a:schemeClr val="accent2"/>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descr="An x-t diagram with a red cosine-shaped curve."/>
              <p:cNvSpPr/>
              <p:nvPr/>
            </p:nvSpPr>
            <p:spPr>
              <a:xfrm>
                <a:off x="1316531" y="3328379"/>
                <a:ext cx="2837608" cy="1200329"/>
              </a:xfrm>
              <a:prstGeom prst="rect">
                <a:avLst/>
              </a:prstGeom>
              <a:noFill/>
              <a:ln>
                <a:noFill/>
              </a:ln>
            </p:spPr>
            <p:txBody>
              <a:bodyPr wrap="square">
                <a:spAutoFit/>
              </a:bodyPr>
              <a:lstStyle/>
              <a:p>
                <a:r>
                  <a:rPr lang="en-US" sz="2400" dirty="0">
                    <a:latin typeface="Arial" panose="020B0604020202020204" pitchFamily="34" charset="0"/>
                    <a:cs typeface="Arial" panose="020B0604020202020204" pitchFamily="34" charset="0"/>
                  </a:rPr>
                  <a:t>If </a:t>
                </a:r>
                <a:r>
                  <a:rPr lang="el-GR" sz="2400" dirty="0">
                    <a:latin typeface="Arial" panose="020B0604020202020204" pitchFamily="34" charset="0"/>
                    <a:cs typeface="Arial" panose="020B0604020202020204" pitchFamily="34" charset="0"/>
                  </a:rPr>
                  <a:t>φ</a:t>
                </a:r>
                <a:r>
                  <a:rPr lang="en-US" sz="2400" dirty="0">
                    <a:latin typeface="Arial" panose="020B0604020202020204" pitchFamily="34" charset="0"/>
                    <a:cs typeface="Arial" panose="020B0604020202020204" pitchFamily="34" charset="0"/>
                  </a:rPr>
                  <a:t>=0:</a:t>
                </a:r>
              </a:p>
              <a:p>
                <a:pPr algn="ctr"/>
                <a14:m>
                  <m:oMathPara xmlns:m="http://schemas.openxmlformats.org/officeDocument/2006/math">
                    <m:oMathParaPr>
                      <m:jc m:val="left"/>
                    </m:oMathParaPr>
                    <m:oMath xmlns:m="http://schemas.openxmlformats.org/officeDocument/2006/math">
                      <m:r>
                        <a:rPr lang="en-US" sz="2400" i="1" smtClean="0">
                          <a:latin typeface="Cambria Math" panose="02040503050406030204" pitchFamily="18" charset="0"/>
                        </a:rPr>
                        <m:t>𝑥</m:t>
                      </m:r>
                      <m:r>
                        <a:rPr lang="en-US" sz="2400" i="1" smtClean="0">
                          <a:latin typeface="Cambria Math" panose="02040503050406030204" pitchFamily="18" charset="0"/>
                        </a:rPr>
                        <m:t>=</m:t>
                      </m:r>
                      <m:r>
                        <a:rPr lang="en-US" sz="2400" i="1" smtClean="0">
                          <a:latin typeface="Cambria Math" panose="02040503050406030204" pitchFamily="18" charset="0"/>
                        </a:rPr>
                        <m:t>𝐴</m:t>
                      </m:r>
                      <m:r>
                        <a:rPr lang="en-US" sz="2400" i="1" smtClean="0">
                          <a:latin typeface="Cambria Math" panose="02040503050406030204" pitchFamily="18" charset="0"/>
                        </a:rPr>
                        <m:t> </m:t>
                      </m:r>
                      <m:r>
                        <m:rPr>
                          <m:sty m:val="p"/>
                        </m:rPr>
                        <a:rPr lang="en-US" sz="2400">
                          <a:latin typeface="Cambria Math" panose="02040503050406030204" pitchFamily="18" charset="0"/>
                        </a:rPr>
                        <m:t>cos</m:t>
                      </m:r>
                      <m:r>
                        <a:rPr lang="en-US" sz="2400" i="1">
                          <a:latin typeface="Cambria Math" panose="02040503050406030204" pitchFamily="18" charset="0"/>
                        </a:rPr>
                        <m:t>(</m:t>
                      </m:r>
                      <m:r>
                        <a:rPr lang="en-US" sz="2400" i="1">
                          <a:latin typeface="Cambria Math" panose="02040503050406030204" pitchFamily="18" charset="0"/>
                        </a:rPr>
                        <m:t>𝜔</m:t>
                      </m:r>
                      <m:r>
                        <a:rPr lang="en-US" sz="2400" i="1">
                          <a:latin typeface="Cambria Math" panose="02040503050406030204" pitchFamily="18" charset="0"/>
                        </a:rPr>
                        <m:t>𝑡</m:t>
                      </m:r>
                      <m:r>
                        <a:rPr lang="en-US" sz="2400" i="1">
                          <a:latin typeface="Cambria Math" panose="02040503050406030204" pitchFamily="18" charset="0"/>
                        </a:rPr>
                        <m:t>)</m:t>
                      </m:r>
                    </m:oMath>
                  </m:oMathPara>
                </a14:m>
                <a:endParaRPr lang="en-US" sz="2400" dirty="0">
                  <a:latin typeface="Arial" panose="020B0604020202020204" pitchFamily="34" charset="0"/>
                  <a:cs typeface="Arial" panose="020B0604020202020204" pitchFamily="34" charset="0"/>
                </a:endParaRPr>
              </a:p>
              <a:p>
                <a14:m>
                  <m:oMath xmlns:m="http://schemas.openxmlformats.org/officeDocument/2006/math">
                    <m:r>
                      <a:rPr lang="en-US" sz="2400" b="0" i="1" smtClean="0">
                        <a:latin typeface="Cambria Math" panose="02040503050406030204" pitchFamily="18" charset="0"/>
                        <a:cs typeface="Arial" panose="020B0604020202020204" pitchFamily="34" charset="0"/>
                      </a:rPr>
                      <m:t>𝑥</m:t>
                    </m:r>
                    <m:d>
                      <m:dPr>
                        <m:ctrlPr>
                          <a:rPr lang="en-US" sz="2400" b="0" i="1" smtClean="0">
                            <a:latin typeface="Cambria Math" panose="02040503050406030204" pitchFamily="18" charset="0"/>
                            <a:cs typeface="Arial" panose="020B0604020202020204" pitchFamily="34" charset="0"/>
                          </a:rPr>
                        </m:ctrlPr>
                      </m:dPr>
                      <m:e>
                        <m:r>
                          <a:rPr lang="en-US" sz="2400" b="0" i="1" smtClean="0">
                            <a:latin typeface="Cambria Math" panose="02040503050406030204" pitchFamily="18" charset="0"/>
                            <a:cs typeface="Arial" panose="020B0604020202020204" pitchFamily="34" charset="0"/>
                          </a:rPr>
                          <m:t>𝑡</m:t>
                        </m:r>
                        <m:r>
                          <a:rPr lang="en-US" sz="2400" b="0" i="1" smtClean="0">
                            <a:latin typeface="Cambria Math" panose="02040503050406030204" pitchFamily="18" charset="0"/>
                            <a:cs typeface="Arial" panose="020B0604020202020204" pitchFamily="34" charset="0"/>
                          </a:rPr>
                          <m:t>=0</m:t>
                        </m:r>
                      </m:e>
                    </m:d>
                    <m:r>
                      <a:rPr lang="en-US" sz="2400" b="0" i="1" smtClean="0">
                        <a:latin typeface="Cambria Math" panose="02040503050406030204" pitchFamily="18" charset="0"/>
                        <a:cs typeface="Arial" panose="020B0604020202020204" pitchFamily="34" charset="0"/>
                      </a:rPr>
                      <m:t>=</m:t>
                    </m:r>
                    <m:sSub>
                      <m:sSubPr>
                        <m:ctrlPr>
                          <a:rPr lang="en-US" sz="240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𝑥</m:t>
                        </m:r>
                      </m:e>
                      <m:sub>
                        <m:r>
                          <a:rPr lang="en-US" sz="2400" b="0" i="1" smtClean="0">
                            <a:latin typeface="Cambria Math" panose="02040503050406030204" pitchFamily="18" charset="0"/>
                            <a:cs typeface="Arial" panose="020B0604020202020204" pitchFamily="34" charset="0"/>
                          </a:rPr>
                          <m:t>0</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𝐴</m:t>
                    </m:r>
                  </m:oMath>
                </a14:m>
                <a:r>
                  <a:rPr lang="en-US" sz="2400" dirty="0">
                    <a:latin typeface="Arial" panose="020B0604020202020204" pitchFamily="34" charset="0"/>
                    <a:cs typeface="Arial" panose="020B0604020202020204" pitchFamily="34" charset="0"/>
                  </a:rPr>
                  <a:t> </a:t>
                </a:r>
              </a:p>
            </p:txBody>
          </p:sp>
        </mc:Choice>
        <mc:Fallback xmlns="">
          <p:sp>
            <p:nvSpPr>
              <p:cNvPr id="9" name="Rectangle 8" descr="An x-t diagram with a red cosine-shaped curve."/>
              <p:cNvSpPr>
                <a:spLocks noRot="1" noChangeAspect="1" noMove="1" noResize="1" noEditPoints="1" noAdjustHandles="1" noChangeArrowheads="1" noChangeShapeType="1" noTextEdit="1"/>
              </p:cNvSpPr>
              <p:nvPr/>
            </p:nvSpPr>
            <p:spPr>
              <a:xfrm>
                <a:off x="1316531" y="3328379"/>
                <a:ext cx="2837608" cy="1200329"/>
              </a:xfrm>
              <a:prstGeom prst="rect">
                <a:avLst/>
              </a:prstGeom>
              <a:blipFill>
                <a:blip r:embed="rId15"/>
                <a:stretch>
                  <a:fillRect l="-3441" t="-3553" b="-508"/>
                </a:stretch>
              </a:blipFill>
              <a:ln>
                <a:noFill/>
              </a:ln>
            </p:spPr>
            <p:txBody>
              <a:bodyPr/>
              <a:lstStyle/>
              <a:p>
                <a:r>
                  <a:rPr lang="en-US">
                    <a:noFill/>
                  </a:rPr>
                  <a:t> </a:t>
                </a:r>
              </a:p>
            </p:txBody>
          </p:sp>
        </mc:Fallback>
      </mc:AlternateContent>
      <p:pic>
        <p:nvPicPr>
          <p:cNvPr id="12" name="Picture 11" descr="An x-t diagram with a red cosine curve">
            <a:extLst>
              <a:ext uri="{FF2B5EF4-FFF2-40B4-BE49-F238E27FC236}">
                <a16:creationId xmlns:a16="http://schemas.microsoft.com/office/drawing/2014/main" id="{1E08D6DF-4450-0135-436B-AF7F976072BC}"/>
              </a:ext>
            </a:extLst>
          </p:cNvPr>
          <p:cNvPicPr>
            <a:picLocks noChangeAspect="1"/>
          </p:cNvPicPr>
          <p:nvPr/>
        </p:nvPicPr>
        <p:blipFill>
          <a:blip r:embed="rId16"/>
          <a:stretch>
            <a:fillRect/>
          </a:stretch>
        </p:blipFill>
        <p:spPr>
          <a:xfrm>
            <a:off x="4834074" y="2848622"/>
            <a:ext cx="2993395" cy="1310754"/>
          </a:xfrm>
          <a:prstGeom prst="rect">
            <a:avLst/>
          </a:prstGeom>
        </p:spPr>
      </p:pic>
      <p:sp>
        <p:nvSpPr>
          <p:cNvPr id="20" name="Rectangle 19"/>
          <p:cNvSpPr/>
          <p:nvPr/>
        </p:nvSpPr>
        <p:spPr>
          <a:xfrm>
            <a:off x="901504" y="4796175"/>
            <a:ext cx="7706132"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To describe motion with different starting points:</a:t>
            </a:r>
          </a:p>
          <a:p>
            <a:r>
              <a:rPr lang="en-US" sz="2400" dirty="0">
                <a:latin typeface="Arial" panose="020B0604020202020204" pitchFamily="34" charset="0"/>
                <a:cs typeface="Arial" panose="020B0604020202020204" pitchFamily="34" charset="0"/>
              </a:rPr>
              <a:t>Add phase constant to shift the cosine function</a:t>
            </a:r>
          </a:p>
        </p:txBody>
      </p:sp>
    </p:spTree>
    <p:extLst>
      <p:ext uri="{BB962C8B-B14F-4D97-AF65-F5344CB8AC3E}">
        <p14:creationId xmlns:p14="http://schemas.microsoft.com/office/powerpoint/2010/main" val="21324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69" name="Title 168"/>
              <p:cNvSpPr>
                <a:spLocks noGrp="1"/>
              </p:cNvSpPr>
              <p:nvPr>
                <p:ph type="title" idx="4294967295"/>
              </p:nvPr>
            </p:nvSpPr>
            <p:spPr>
              <a:xfrm>
                <a:off x="3314206" y="436568"/>
                <a:ext cx="2837608" cy="461665"/>
              </a:xfrm>
              <a:prstGeom prst="rect">
                <a:avLst/>
              </a:prstGeom>
              <a:solidFill>
                <a:srgbClr val="FFFF00"/>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0" lang="en-US" sz="24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𝑥</m:t>
                    </m:r>
                    <m:r>
                      <a:rPr kumimoji="0" lang="en-US" sz="24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m:t>
                    </m:r>
                    <m:r>
                      <a:rPr kumimoji="0" lang="en-US" sz="24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𝐴</m:t>
                    </m:r>
                    <m:r>
                      <a:rPr kumimoji="0" lang="en-US" sz="24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 </m:t>
                    </m:r>
                    <m:r>
                      <m:rPr>
                        <m:sty m:val="p"/>
                      </m:rPr>
                      <a:rPr kumimoji="0" lang="en-US" sz="2400" b="0" i="0" u="none" strike="noStrike" kern="1200" cap="none" spc="0" normalizeH="0" baseline="0" noProof="0">
                        <a:ln>
                          <a:noFill/>
                        </a:ln>
                        <a:solidFill>
                          <a:schemeClr val="tx1"/>
                        </a:solidFill>
                        <a:effectLst/>
                        <a:uLnTx/>
                        <a:uFillTx/>
                        <a:latin typeface="Cambria Math" panose="02040503050406030204" pitchFamily="18" charset="0"/>
                        <a:ea typeface="+mn-ea"/>
                        <a:cs typeface="+mn-cs"/>
                      </a:rPr>
                      <m:t>cos</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𝜔</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𝑡</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𝜑</m:t>
                    </m:r>
                    <m:r>
                      <a:rPr kumimoji="0" lang="en-US" sz="24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m:t>
                    </m:r>
                  </m:oMath>
                </a14:m>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p:txBody>
          </p:sp>
        </mc:Choice>
        <mc:Fallback xmlns="">
          <p:sp>
            <p:nvSpPr>
              <p:cNvPr id="169" name="Title 168"/>
              <p:cNvSpPr>
                <a:spLocks noGrp="1" noRot="1" noChangeAspect="1" noMove="1" noResize="1" noEditPoints="1" noAdjustHandles="1" noChangeArrowheads="1" noChangeShapeType="1" noTextEdit="1"/>
              </p:cNvSpPr>
              <p:nvPr>
                <p:ph type="title" idx="4294967295"/>
              </p:nvPr>
            </p:nvSpPr>
            <p:spPr>
              <a:xfrm>
                <a:off x="3314206" y="436568"/>
                <a:ext cx="2837608" cy="461665"/>
              </a:xfrm>
              <a:prstGeom prst="rect">
                <a:avLst/>
              </a:prstGeom>
              <a:blipFill>
                <a:blip r:embed="rId3"/>
                <a:stretch>
                  <a:fillRect b="-19481"/>
                </a:stretch>
              </a:blipFill>
              <a:ln>
                <a:solidFill>
                  <a:schemeClr val="accent2"/>
                </a:solidFill>
                <a:prstDash/>
              </a:ln>
              <a:effectLst/>
            </p:spPr>
            <p:txBody>
              <a:bodyPr/>
              <a:lstStyle/>
              <a:p>
                <a:r>
                  <a:rPr lang="en-US">
                    <a:noFill/>
                  </a:rPr>
                  <a:t> </a:t>
                </a:r>
              </a:p>
            </p:txBody>
          </p:sp>
        </mc:Fallback>
      </mc:AlternateContent>
      <p:pic>
        <p:nvPicPr>
          <p:cNvPr id="18" name="Picture 17" descr="The top x-t curve shows a cosine curve shifted by pi. The label says x0 equals minus A. The bottom x-t-curve shows a cosine curve shifted by pi over 2. The label sais x0 equals zero.">
            <a:extLst>
              <a:ext uri="{FF2B5EF4-FFF2-40B4-BE49-F238E27FC236}">
                <a16:creationId xmlns:a16="http://schemas.microsoft.com/office/drawing/2014/main" id="{1D9FDE5F-42C4-2785-125D-7949674A8E93}"/>
              </a:ext>
            </a:extLst>
          </p:cNvPr>
          <p:cNvPicPr>
            <a:picLocks noChangeAspect="1"/>
          </p:cNvPicPr>
          <p:nvPr/>
        </p:nvPicPr>
        <p:blipFill>
          <a:blip r:embed="rId4"/>
          <a:stretch>
            <a:fillRect/>
          </a:stretch>
        </p:blipFill>
        <p:spPr>
          <a:xfrm>
            <a:off x="917131" y="1309240"/>
            <a:ext cx="7309738" cy="5017443"/>
          </a:xfrm>
          <a:prstGeom prst="rect">
            <a:avLst/>
          </a:prstGeom>
        </p:spPr>
      </p:pic>
    </p:spTree>
    <p:extLst>
      <p:ext uri="{BB962C8B-B14F-4D97-AF65-F5344CB8AC3E}">
        <p14:creationId xmlns:p14="http://schemas.microsoft.com/office/powerpoint/2010/main" val="354197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Initial conditions</a:t>
            </a:r>
            <a:endPar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mc:AlternateContent xmlns:mc="http://schemas.openxmlformats.org/markup-compatibility/2006" xmlns:a14="http://schemas.microsoft.com/office/drawing/2010/main">
        <mc:Choice Requires="a14">
          <p:sp>
            <p:nvSpPr>
              <p:cNvPr id="2" name="Rectangle 1"/>
              <p:cNvSpPr/>
              <p:nvPr/>
            </p:nvSpPr>
            <p:spPr>
              <a:xfrm>
                <a:off x="2884782" y="1600756"/>
                <a:ext cx="3185619" cy="830997"/>
              </a:xfrm>
              <a:prstGeom prst="rect">
                <a:avLst/>
              </a:prstGeom>
              <a:ln>
                <a:solidFill>
                  <a:srgbClr val="FFC000"/>
                </a:solidFill>
              </a:ln>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𝑥</m:t>
                          </m:r>
                        </m:e>
                        <m:sub>
                          <m:r>
                            <a:rPr lang="en-US" sz="2400" b="0" i="1" smtClean="0">
                              <a:latin typeface="Cambria Math" panose="02040503050406030204" pitchFamily="18" charset="0"/>
                              <a:cs typeface="Arial" panose="020B0604020202020204" pitchFamily="34" charset="0"/>
                            </a:rPr>
                            <m:t>0</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𝑡</m:t>
                      </m:r>
                      <m:r>
                        <a:rPr lang="en-US" sz="2400" b="0" i="1" smtClean="0">
                          <a:latin typeface="Cambria Math" panose="02040503050406030204" pitchFamily="18" charset="0"/>
                          <a:cs typeface="Arial" panose="020B0604020202020204" pitchFamily="34" charset="0"/>
                        </a:rPr>
                        <m:t>=0)</m:t>
                      </m:r>
                    </m:oMath>
                  </m:oMathPara>
                </a14:m>
                <a:endParaRPr lang="en-US" sz="2400" dirty="0">
                  <a:latin typeface="Arial" panose="020B0604020202020204" pitchFamily="34" charset="0"/>
                  <a:cs typeface="Arial" panose="020B0604020202020204" pitchFamily="34" charset="0"/>
                </a:endParaRPr>
              </a:p>
              <a:p>
                <a:pPr algn="ctr"/>
                <a14:m>
                  <m:oMath xmlns:m="http://schemas.openxmlformats.org/officeDocument/2006/math">
                    <m:sSub>
                      <m:sSubPr>
                        <m:ctrlPr>
                          <a:rPr lang="en-US" sz="240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𝑣</m:t>
                        </m:r>
                      </m:e>
                      <m:sub>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0</m:t>
                        </m:r>
                      </m:sub>
                    </m:sSub>
                    <m:r>
                      <a:rPr lang="en-US" sz="2400" b="0" i="1" smtClean="0">
                        <a:latin typeface="Cambria Math" panose="02040503050406030204" pitchFamily="18" charset="0"/>
                        <a:cs typeface="Arial" panose="020B0604020202020204" pitchFamily="34" charset="0"/>
                      </a:rPr>
                      <m:t>=</m:t>
                    </m:r>
                    <m:sSub>
                      <m:sSubPr>
                        <m:ctrlPr>
                          <a:rPr lang="en-US" sz="2400" b="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𝑣</m:t>
                        </m:r>
                      </m:e>
                      <m:sub>
                        <m:r>
                          <a:rPr lang="en-US" sz="2400" b="0" i="1" smtClean="0">
                            <a:latin typeface="Cambria Math" panose="02040503050406030204" pitchFamily="18" charset="0"/>
                            <a:cs typeface="Arial" panose="020B0604020202020204" pitchFamily="34" charset="0"/>
                          </a:rPr>
                          <m:t>𝑥</m:t>
                        </m:r>
                      </m:sub>
                    </m:sSub>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𝑡</m:t>
                    </m:r>
                    <m:r>
                      <a:rPr lang="en-US" sz="2400" b="0" i="1" smtClean="0">
                        <a:latin typeface="Cambria Math" panose="02040503050406030204" pitchFamily="18" charset="0"/>
                        <a:cs typeface="Arial" panose="020B0604020202020204" pitchFamily="34" charset="0"/>
                      </a:rPr>
                      <m:t>=0)</m:t>
                    </m:r>
                  </m:oMath>
                </a14:m>
                <a:r>
                  <a:rPr lang="en-US" sz="2400" dirty="0">
                    <a:latin typeface="Arial" panose="020B0604020202020204" pitchFamily="34" charset="0"/>
                    <a:cs typeface="Arial" panose="020B0604020202020204" pitchFamily="34" charset="0"/>
                  </a:rPr>
                  <a:t> </a:t>
                </a:r>
              </a:p>
            </p:txBody>
          </p:sp>
        </mc:Choice>
        <mc:Fallback xmlns="">
          <p:sp>
            <p:nvSpPr>
              <p:cNvPr id="2" name="Rectangle 1"/>
              <p:cNvSpPr>
                <a:spLocks noRot="1" noChangeAspect="1" noMove="1" noResize="1" noEditPoints="1" noAdjustHandles="1" noChangeArrowheads="1" noChangeShapeType="1" noTextEdit="1"/>
              </p:cNvSpPr>
              <p:nvPr/>
            </p:nvSpPr>
            <p:spPr>
              <a:xfrm>
                <a:off x="2884782" y="1600756"/>
                <a:ext cx="3185619" cy="830997"/>
              </a:xfrm>
              <a:prstGeom prst="rect">
                <a:avLst/>
              </a:prstGeom>
              <a:blipFill rotWithShape="0">
                <a:blip r:embed="rId3"/>
                <a:stretch>
                  <a:fillRect b="-10145"/>
                </a:stretch>
              </a:blipFill>
              <a:ln>
                <a:solidFill>
                  <a:srgbClr val="FFC000"/>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930662" y="3154912"/>
                <a:ext cx="5312976" cy="1200329"/>
              </a:xfrm>
              <a:prstGeom prst="rect">
                <a:avLst/>
              </a:prstGeom>
              <a:noFill/>
              <a:ln>
                <a:noFill/>
              </a:ln>
            </p:spPr>
            <p:txBody>
              <a:bodyPr wrap="square">
                <a:spAutoFit/>
              </a:bodyPr>
              <a:lstStyle/>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0</m:t>
                        </m:r>
                      </m:sub>
                    </m:sSub>
                    <m:r>
                      <a:rPr lang="en-US" sz="2400" i="1">
                        <a:latin typeface="Cambria Math" panose="02040503050406030204" pitchFamily="18" charset="0"/>
                      </a:rPr>
                      <m:t>=</m:t>
                    </m:r>
                    <m:r>
                      <a:rPr lang="en-US" sz="2400" i="1">
                        <a:latin typeface="Cambria Math" panose="02040503050406030204" pitchFamily="18" charset="0"/>
                      </a:rPr>
                      <m:t>𝐴</m:t>
                    </m:r>
                    <m:r>
                      <a:rPr lang="en-US" sz="2400" i="1">
                        <a:latin typeface="Cambria Math" panose="02040503050406030204" pitchFamily="18" charset="0"/>
                      </a:rPr>
                      <m:t> </m:t>
                    </m:r>
                    <m:r>
                      <m:rPr>
                        <m:sty m:val="p"/>
                      </m:rPr>
                      <a:rPr lang="en-US" sz="2400">
                        <a:latin typeface="Cambria Math" panose="02040503050406030204" pitchFamily="18" charset="0"/>
                      </a:rPr>
                      <m:t>cos</m:t>
                    </m:r>
                    <m:d>
                      <m:dPr>
                        <m:ctrlPr>
                          <a:rPr lang="en-US" sz="2400" i="1">
                            <a:latin typeface="Cambria Math" panose="02040503050406030204" pitchFamily="18" charset="0"/>
                          </a:rPr>
                        </m:ctrlPr>
                      </m:dPr>
                      <m:e>
                        <m:r>
                          <a:rPr lang="en-US" sz="2400" b="0" i="1" smtClean="0">
                            <a:latin typeface="Cambria Math" panose="02040503050406030204" pitchFamily="18" charset="0"/>
                          </a:rPr>
                          <m:t>0+</m:t>
                        </m:r>
                        <m:r>
                          <a:rPr lang="en-US" sz="2400" i="1">
                            <a:latin typeface="Cambria Math" panose="02040503050406030204" pitchFamily="18" charset="0"/>
                          </a:rPr>
                          <m:t>𝜑</m:t>
                        </m:r>
                      </m:e>
                    </m:d>
                    <m:r>
                      <a:rPr lang="en-US" sz="2400" b="0" i="1" smtClean="0">
                        <a:latin typeface="Cambria Math" panose="02040503050406030204" pitchFamily="18" charset="0"/>
                      </a:rPr>
                      <m:t>=</m:t>
                    </m:r>
                    <m:r>
                      <a:rPr lang="en-US" sz="2400" b="0" i="1" smtClean="0">
                        <a:latin typeface="Cambria Math" panose="02040503050406030204" pitchFamily="18" charset="0"/>
                      </a:rPr>
                      <m:t>𝐴</m:t>
                    </m:r>
                    <m:r>
                      <a:rPr lang="en-US" sz="2400" b="0" i="1" smtClean="0">
                        <a:latin typeface="Cambria Math" panose="02040503050406030204" pitchFamily="18" charset="0"/>
                      </a:rPr>
                      <m:t> </m:t>
                    </m:r>
                    <m:r>
                      <m:rPr>
                        <m:sty m:val="p"/>
                      </m:rPr>
                      <a:rPr lang="en-US" sz="2400" b="0" i="0" smtClean="0">
                        <a:latin typeface="Cambria Math" panose="02040503050406030204" pitchFamily="18" charset="0"/>
                      </a:rPr>
                      <m:t>cos</m:t>
                    </m:r>
                    <m:r>
                      <a:rPr lang="en-US" sz="2400" b="0" i="1" smtClean="0">
                        <a:latin typeface="Cambria Math" panose="02040503050406030204" pitchFamily="18" charset="0"/>
                      </a:rPr>
                      <m:t>⁡(</m:t>
                    </m:r>
                    <m:r>
                      <a:rPr lang="en-US" sz="2400" i="1">
                        <a:latin typeface="Cambria Math" panose="02040503050406030204" pitchFamily="18" charset="0"/>
                      </a:rPr>
                      <m:t>𝜑</m:t>
                    </m:r>
                  </m:oMath>
                </a14:m>
                <a:r>
                  <a:rPr lang="en-US" sz="2400" dirty="0">
                    <a:latin typeface="Arial" panose="020B0604020202020204" pitchFamily="34" charset="0"/>
                    <a:cs typeface="Arial" panose="020B0604020202020204" pitchFamily="34" charset="0"/>
                  </a:rPr>
                  <a:t>)</a:t>
                </a:r>
              </a:p>
              <a:p>
                <a14:m>
                  <m:oMath xmlns:m="http://schemas.openxmlformats.org/officeDocument/2006/math">
                    <m:sSub>
                      <m:sSubPr>
                        <m:ctrlPr>
                          <a:rPr lang="en-US" sz="2400" i="1">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𝑥</m:t>
                        </m:r>
                        <m:r>
                          <a:rPr lang="en-US" sz="2400" i="1">
                            <a:latin typeface="Cambria Math" panose="02040503050406030204" pitchFamily="18" charset="0"/>
                          </a:rPr>
                          <m:t>0</m:t>
                        </m:r>
                      </m:sub>
                    </m:sSub>
                    <m:r>
                      <a:rPr lang="en-US" sz="2400" i="1">
                        <a:latin typeface="Cambria Math" panose="02040503050406030204" pitchFamily="18" charset="0"/>
                      </a:rPr>
                      <m:t>=</m:t>
                    </m:r>
                    <m:r>
                      <a:rPr lang="en-US" sz="2400" b="0" i="1" smtClean="0">
                        <a:latin typeface="Cambria Math" panose="02040503050406030204" pitchFamily="18" charset="0"/>
                      </a:rPr>
                      <m:t>−</m:t>
                    </m:r>
                    <m:r>
                      <a:rPr lang="en-US" sz="2400" i="1">
                        <a:latin typeface="Cambria Math" panose="02040503050406030204" pitchFamily="18" charset="0"/>
                      </a:rPr>
                      <m:t>𝐴</m:t>
                    </m:r>
                    <m:r>
                      <m:rPr>
                        <m:sty m:val="p"/>
                      </m:rPr>
                      <a:rPr lang="el-GR" sz="2400" i="1" smtClean="0">
                        <a:latin typeface="Cambria Math" panose="02040503050406030204" pitchFamily="18" charset="0"/>
                      </a:rPr>
                      <m:t>ω</m:t>
                    </m:r>
                    <m:r>
                      <a:rPr lang="en-US" sz="2400" i="1">
                        <a:latin typeface="Cambria Math" panose="02040503050406030204" pitchFamily="18" charset="0"/>
                      </a:rPr>
                      <m:t> </m:t>
                    </m:r>
                    <m:r>
                      <a:rPr lang="en-US" sz="2400" b="0" i="1" smtClean="0">
                        <a:latin typeface="Cambria Math" panose="02040503050406030204" pitchFamily="18" charset="0"/>
                      </a:rPr>
                      <m:t>𝑠𝑖𝑛</m:t>
                    </m:r>
                    <m:d>
                      <m:dPr>
                        <m:ctrlPr>
                          <a:rPr lang="en-US" sz="2400" i="1">
                            <a:latin typeface="Cambria Math" panose="02040503050406030204" pitchFamily="18" charset="0"/>
                          </a:rPr>
                        </m:ctrlPr>
                      </m:dPr>
                      <m:e>
                        <m:r>
                          <a:rPr lang="en-US" sz="2400" i="1">
                            <a:latin typeface="Cambria Math" panose="02040503050406030204" pitchFamily="18" charset="0"/>
                          </a:rPr>
                          <m:t>0+</m:t>
                        </m:r>
                        <m:r>
                          <a:rPr lang="en-US" sz="2400" i="1">
                            <a:latin typeface="Cambria Math" panose="02040503050406030204" pitchFamily="18" charset="0"/>
                          </a:rPr>
                          <m:t>𝜑</m:t>
                        </m:r>
                      </m:e>
                    </m:d>
                    <m:r>
                      <a:rPr lang="en-US" sz="2400" i="1">
                        <a:latin typeface="Cambria Math" panose="02040503050406030204" pitchFamily="18" charset="0"/>
                      </a:rPr>
                      <m:t>=</m:t>
                    </m:r>
                    <m:r>
                      <a:rPr lang="en-US" sz="2400" b="0" i="1" smtClean="0">
                        <a:latin typeface="Cambria Math" panose="02040503050406030204" pitchFamily="18" charset="0"/>
                      </a:rPr>
                      <m:t>−</m:t>
                    </m:r>
                    <m:r>
                      <a:rPr lang="en-US" sz="2400" i="1">
                        <a:latin typeface="Cambria Math" panose="02040503050406030204" pitchFamily="18" charset="0"/>
                      </a:rPr>
                      <m:t>𝐴</m:t>
                    </m:r>
                    <m:r>
                      <m:rPr>
                        <m:sty m:val="p"/>
                      </m:rPr>
                      <a:rPr lang="el-GR" sz="2400" i="1" smtClean="0">
                        <a:latin typeface="Cambria Math" panose="02040503050406030204" pitchFamily="18" charset="0"/>
                      </a:rPr>
                      <m:t>ω</m:t>
                    </m:r>
                    <m:r>
                      <a:rPr lang="en-US" sz="2400" b="0" i="1" smtClean="0">
                        <a:latin typeface="Cambria Math" panose="02040503050406030204" pitchFamily="18" charset="0"/>
                      </a:rPr>
                      <m:t> </m:t>
                    </m:r>
                    <m:r>
                      <a:rPr lang="en-US" sz="2400" b="0" i="1" smtClean="0">
                        <a:latin typeface="Cambria Math" panose="02040503050406030204" pitchFamily="18" charset="0"/>
                      </a:rPr>
                      <m:t>𝑠𝑖𝑛</m:t>
                    </m:r>
                    <m:r>
                      <a:rPr lang="en-US" sz="2400" i="1">
                        <a:latin typeface="Cambria Math" panose="02040503050406030204" pitchFamily="18" charset="0"/>
                      </a:rPr>
                      <m:t>⁡(</m:t>
                    </m:r>
                    <m:r>
                      <a:rPr lang="en-US" sz="2400" i="1">
                        <a:latin typeface="Cambria Math" panose="02040503050406030204" pitchFamily="18" charset="0"/>
                      </a:rPr>
                      <m:t>𝜑</m:t>
                    </m:r>
                  </m:oMath>
                </a14:m>
                <a:r>
                  <a:rPr lang="en-US" sz="2400" dirty="0">
                    <a:latin typeface="Arial" panose="020B0604020202020204" pitchFamily="34" charset="0"/>
                    <a:cs typeface="Arial" panose="020B0604020202020204" pitchFamily="34" charset="0"/>
                  </a:rPr>
                  <a:t>)</a:t>
                </a:r>
              </a:p>
              <a:p>
                <a:pPr algn="ctr"/>
                <a:endParaRPr lang="en-US" sz="2400" dirty="0">
                  <a:latin typeface="Arial" panose="020B0604020202020204" pitchFamily="34" charset="0"/>
                  <a:cs typeface="Arial" panose="020B0604020202020204" pitchFamily="34" charset="0"/>
                </a:endParaRPr>
              </a:p>
            </p:txBody>
          </p:sp>
        </mc:Choice>
        <mc:Fallback xmlns="">
          <p:sp>
            <p:nvSpPr>
              <p:cNvPr id="8" name="Rectangle 7"/>
              <p:cNvSpPr>
                <a:spLocks noRot="1" noChangeAspect="1" noMove="1" noResize="1" noEditPoints="1" noAdjustHandles="1" noChangeArrowheads="1" noChangeShapeType="1" noTextEdit="1"/>
              </p:cNvSpPr>
              <p:nvPr/>
            </p:nvSpPr>
            <p:spPr>
              <a:xfrm>
                <a:off x="930662" y="3154912"/>
                <a:ext cx="5312976" cy="1200329"/>
              </a:xfrm>
              <a:prstGeom prst="rect">
                <a:avLst/>
              </a:prstGeom>
              <a:blipFill rotWithShape="0">
                <a:blip r:embed="rId4"/>
                <a:stretch>
                  <a:fillRect t="-3571"/>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p:cNvSpPr txBox="1"/>
              <p:nvPr/>
            </p:nvSpPr>
            <p:spPr>
              <a:xfrm>
                <a:off x="2199869" y="4372685"/>
                <a:ext cx="4105611" cy="461665"/>
              </a:xfrm>
              <a:prstGeom prst="rect">
                <a:avLst/>
              </a:prstGeom>
              <a:noFill/>
            </p:spPr>
            <p:txBody>
              <a:bodyPr wrap="none" rtlCol="0">
                <a:spAutoFit/>
              </a:bodyPr>
              <a:lstStyle/>
              <a:p>
                <a:r>
                  <a:rPr lang="en-US" sz="2400" dirty="0"/>
                  <a:t>→ two equations for </a:t>
                </a:r>
                <a14:m>
                  <m:oMath xmlns:m="http://schemas.openxmlformats.org/officeDocument/2006/math">
                    <m:r>
                      <a:rPr lang="en-US" sz="2400" i="1" dirty="0" smtClean="0">
                        <a:latin typeface="Cambria Math" panose="02040503050406030204" pitchFamily="18" charset="0"/>
                      </a:rPr>
                      <m:t>𝐴</m:t>
                    </m:r>
                  </m:oMath>
                </a14:m>
                <a:r>
                  <a:rPr lang="en-US" sz="2400" dirty="0"/>
                  <a:t> and </a:t>
                </a:r>
                <a14:m>
                  <m:oMath xmlns:m="http://schemas.openxmlformats.org/officeDocument/2006/math">
                    <m:r>
                      <a:rPr lang="el-GR" sz="2400" i="1" dirty="0" smtClean="0">
                        <a:latin typeface="Cambria Math" panose="02040503050406030204" pitchFamily="18" charset="0"/>
                      </a:rPr>
                      <m:t>𝜑</m:t>
                    </m:r>
                  </m:oMath>
                </a14:m>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2199869" y="4372685"/>
                <a:ext cx="4105611" cy="461665"/>
              </a:xfrm>
              <a:prstGeom prst="rect">
                <a:avLst/>
              </a:prstGeom>
              <a:blipFill rotWithShape="0">
                <a:blip r:embed="rId5"/>
                <a:stretch>
                  <a:fillRect l="-2377" t="-9211" b="-30263"/>
                </a:stretch>
              </a:blipFill>
            </p:spPr>
            <p:txBody>
              <a:bodyPr/>
              <a:lstStyle/>
              <a:p>
                <a:r>
                  <a:rPr lang="en-US">
                    <a:noFill/>
                  </a:rPr>
                  <a:t> </a:t>
                </a:r>
              </a:p>
            </p:txBody>
          </p:sp>
        </mc:Fallback>
      </mc:AlternateContent>
    </p:spTree>
    <p:extLst>
      <p:ext uri="{BB962C8B-B14F-4D97-AF65-F5344CB8AC3E}">
        <p14:creationId xmlns:p14="http://schemas.microsoft.com/office/powerpoint/2010/main" val="28985633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4644</TotalTime>
  <Words>899</Words>
  <Application>Microsoft Office PowerPoint</Application>
  <PresentationFormat>On-screen Show (4:3)</PresentationFormat>
  <Paragraphs>159</Paragraphs>
  <Slides>22</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Cambria Math</vt:lpstr>
      <vt:lpstr>Times New Roman</vt:lpstr>
      <vt:lpstr>Office Theme</vt:lpstr>
      <vt:lpstr>Lecture 26: Periodic Motion</vt:lpstr>
      <vt:lpstr>Mass at the end of a spring</vt:lpstr>
      <vt:lpstr>Spring force</vt:lpstr>
      <vt:lpstr>Differential equation of a SHO</vt:lpstr>
      <vt:lpstr>Solution</vt:lpstr>
      <vt:lpstr>Amplitude</vt:lpstr>
      <vt:lpstr>Phase Constant</vt:lpstr>
      <vt:lpstr>x=A cos(ωt+φ) </vt:lpstr>
      <vt:lpstr>Initial conditions</vt:lpstr>
      <vt:lpstr>Position and velocity</vt:lpstr>
      <vt:lpstr>Simulation</vt:lpstr>
      <vt:lpstr>Period and angular frequency</vt:lpstr>
      <vt:lpstr>Effect of mass and amplitude on period</vt:lpstr>
      <vt:lpstr>Energy in SHO</vt:lpstr>
      <vt:lpstr>Example</vt:lpstr>
      <vt:lpstr>General SHO</vt:lpstr>
      <vt:lpstr>Simple Pendulum</vt:lpstr>
      <vt:lpstr>Simple Pendulum Oscillation</vt:lpstr>
      <vt:lpstr>Simple Pendulum Period</vt:lpstr>
      <vt:lpstr>Physical Pendulum</vt:lpstr>
      <vt:lpstr>Physical Pendulum Oscillation</vt:lpstr>
      <vt:lpstr>Physicsl Pendulum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Simple Harmonic Motion</dc:title>
  <dc:creator>Agnes</dc:creator>
  <cp:lastModifiedBy>Vojta, Agnes</cp:lastModifiedBy>
  <cp:revision>72</cp:revision>
  <dcterms:created xsi:type="dcterms:W3CDTF">2014-04-11T05:21:24Z</dcterms:created>
  <dcterms:modified xsi:type="dcterms:W3CDTF">2025-07-25T14:22:00Z</dcterms:modified>
</cp:coreProperties>
</file>