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5" r:id="rId2"/>
    <p:sldId id="259" r:id="rId3"/>
    <p:sldId id="289" r:id="rId4"/>
    <p:sldId id="266" r:id="rId5"/>
    <p:sldId id="285" r:id="rId6"/>
    <p:sldId id="268" r:id="rId7"/>
    <p:sldId id="292" r:id="rId8"/>
    <p:sldId id="287" r:id="rId9"/>
    <p:sldId id="271" r:id="rId10"/>
    <p:sldId id="288" r:id="rId11"/>
    <p:sldId id="29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nes" initials="A" lastIdx="1" clrIdx="0">
    <p:extLst>
      <p:ext uri="{19B8F6BF-5375-455C-9EA6-DF929625EA0E}">
        <p15:presenceInfo xmlns:p15="http://schemas.microsoft.com/office/powerpoint/2012/main" userId="Agn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53" autoAdjust="0"/>
  </p:normalViewPr>
  <p:slideViewPr>
    <p:cSldViewPr snapToGrid="0">
      <p:cViewPr varScale="1">
        <p:scale>
          <a:sx n="70" d="100"/>
          <a:sy n="70" d="100"/>
        </p:scale>
        <p:origin x="119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1-16T18:13:20.743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3496 15769 12 0,'0'19'6'0,"0"7"-2"15,0-15 7-15,3 5-11 16,-3 7 1-16,-3 7 0 16,0 4 0-16,0 6-1 15,0 2 0-15,-3 3 1 16,6 5 0-16,0-2 0 16,0-6 1-16,0 0-1 15,0-2 0-15,0-5 0 16,3-4 0-16,-3-7-2 15,3-8 1-15,-3 5-6 0,3-8 1 16</inkml:trace>
  <inkml:trace contextRef="#ctx0" brushRef="#br0" timeOffset="921.83">3535 16169 13 0,'-24'-8'6'0,"30"5"-1"16,-3 0 6-16,3 1-10 15,3-1 0-15,3-2 1 0,6 2 1 16,3-5-4-16,-4 0 1 15,13 6 1-15,3-4 1 16,12 1-2-16,2 2 1 16,-2 1-1-16,-1-1 1 15,-2 1-1-15,6-1 0 16,5 3 0-16,4-3 0 16,8 3 0-16,7 0 1 15,-10 0-1-15,1 0 0 16,2 0 0-16,4 0 1 0,2 3-1 15,10 0 0 1,-10-1 0-16,-3 1 0 0,4-3 0 16,2 0 0-16,10 0-1 15,2 2 1-15,-12 1 0 16,-2 2 0 0,2 1-1-16,4 2 1 15,11 0 0-15,3 0 0 0,-11-3 0 16,5-3 0-16,3-2 0 15,12 0 0-15,-2-5 0 16,-4 0 0-16,6-6 0 16,3 9 0-16,6-4 0 15,-14 6 0-15,2 0-1 16,3 0 1-16,15 6 0 16,-15-4 0-16,7-2 0 15,-1 0 0-15,15 0 0 0,-15 0 0 16,6 0 0-16,-3 0 0 15,12 0-1-15,-15 0 1 16,0 6 0-16,1-1 0 16,5 0 0-16,-3 0 0 15,-6 1 0-15,0-1 0 16,9-2 0-16,-3-3 0 16,-14 0 0-16,-1 0 0 15,3 0 0-15,-6 0 1 16,1 0-2-16,-7 0 1 15,-12 0 0-15,1 0 0 0,-7 0 0 16,-5 0 1-16,-4 0-1 16,-8 0 0-16,0 0-3 15,-10 0 1-15,1 0-3 16,-12 2 0-16</inkml:trace>
  <inkml:trace contextRef="#ctx0" brushRef="#br1" timeOffset="7484.42">3580 16179 18 0,'-3'-8'9'0,"6"8"-6"16,-3 0 10-16,0 0-13 16,3 0 1-16,-3 0-1 15,3 0 1-15,2-2-1 16,1-4 0-16,3-2 0 15,3 1 1-15,3-7-1 16,0 6 1-16,0-5-1 16,0 0 1-16,6-6-1 15,-4 9 1-15,7-6-1 16,3 3 1-16,0 5-1 16,3-5 1-16,-4 5-1 15,-2-3 1-15,-3-2-1 16,-3 0 0-16,3-1 0 0,0 1 1 15,2 2-1-15,1-4 0 16,0 7 0-16,0-6 1 16,0 4-1-16,-1-3 0 15,1 2 0-15,-3-2 1 16,6 0-1-16,3-3 0 16,-1 0 0-16,7 3 0 15,-6-3 0-15,0 3 1 16,-4-1-1-16,-8 4 0 0,0 2 0 15,0 0 1-15,3 3-1 16,0-3 0-16,0 0 0 16,2 0 1-16,1 0-1 15,0-3 0-15,0 3 0 16,0 0 0-16,-4 0 0 16,1 0 0-16,0-2 0 15,9 7 0-15,0-5 0 16,-1 0 0-16,4 0 0 15,-6-2 1-15,0-1-1 16,3 1 0-16,-1-1 0 16,1 0 1-16,0 4-1 15,0 1 0-15,-1 1-1 16,1 2 1-16,3-2 0 16,9 5 0-16,-4 0-1 15,1 0 1-15,0 0 0 16,-10-3 0-16,-2 3 0 0,3-2 0 15,0 2 0-15,-1 0 1 16,1-6-1-16,3 6 0 16,0-2 0-16,-1 2 0 15,7 0 0-15,0 2 0 16,3-2 0-16,-1 3 0 16,-5 0 0-16,-6-1 0 15,-4 1 0-15,1-3 0 16,0 0 0-16,3 5 0 15,0-2 0-15,-1 5 0 0,4 0 0 16,3 0 0-16,-6-3 0 16,5 3 0-16,1 0 0 15,0 0 0-15,-1 0 0 16,-2 0 0-16,-6 0 0 16,-3 0 1-16,0-3-1 15,-4 8 0-15,4-2 0 16,0-1 0-16,0-2 0 15,3 0 0-15,-4 3 0 16,4-1 0-16,-3 4-1 16,0-4 1-16,3 1 0 15,2 5 0-15,1-3 0 16,0 0 0-16,0 3 0 16,-3 0 0-16,-1 0 0 15,-5-3 0-15,-3 0 0 16,0 3 0-16,0 0 0 15,0 0 1-15,2-3-1 0,4 3 0 16,-3-3 0-16,0-2 0 16,3-3 0-16,0 0 0 15,-1 0 0-15,1 5 0 16,3-3 0-16,0 4 0 16,0-1 0-16,2-3 0 15,-2 9 0-15,3-1 0 16,-3-4 0-16,-7 2 0 15,1-3 0-15,0-3 0 0,3-2 0 16,0 6 0-16,0-4-1 16,-1 1 1-16,4-1 0 15,-3 6 1-15,0-3-1 16,0-5 0-16,-1 8 0 16,7-3 0-16,0 3 0 15,0-2 0-15,0-4 0 16,-1 6 0-16,-2-3 0 15,-3 3 0-15,-3-3 0 16,-6 1 0-16,2-4 0 16,-2-2 0-16,0 5 0 15,3 1 0-15,0-4 0 16,0-2 0-16,0 0 0 16,0-3 0-16,2 1 0 15,1-1 0-15,-3 3 0 16,3 0 0-16,-3-3 0 15,3 3 0-15,2 5 0 16,1-2 0-16,0 2 0 0,0 0 0 16,0-2 0-16,5 2 0 15,-8-2 0-15,-6 2 0 16,3-5 0-16,0 5 0 16,0-5 0-16,0 0 0 15,2 0 0-15,1 0 1 16,3-3-1-16,0-2 0 15,3 5 0-15,-4 0 1 16,4 0-1-16,0-3 0 0,3 3-1 16,3 0 0-16,-4 0 1 15,4 2 0-15,-6-2 0 16,0 0 0-16,-7 0 0 16,1-5 1-16,0 5-1 15,0-8 0-15,3 5 0 16,0-2 1-16,-1-3-1 15,1 2 1-15,0 1-1 16,0-1 0-16,0 1 0 16,5 0 1-16,4-1-1 15,-3 1 1-15,6-3-2 16,-7 0 1-16,1 3 0 16,-6-3 1-16,-6 0-1 15,0 5 0-15,3-2 0 16,-1-3 0-16,4-3 0 15,0-2 1-15,3 5-1 16,0-6 1-16,-1 4-2 0,1-4 1 16,-3 6-1-16,0-2 1 15,6 2-1-15,-1 0 1 16,-2 0 0-16,0 2 1 16,0-2-1-16,-3 0 0 15,-4 3 0-15,-2-6 1 16,-6 3 0-16,0 0 0 15,-3 0-1-15,0 0 0 16,-3 0 0-16,0 0 0 0,-3 0 0 16,-3 0 1-16,0 0 0 15,0 0 0-15,0 0 0 16,0 0 0-16,0 0 0 16,0 0 1-16,3-5-1 15,0 0 1-15,0 5-6 16,-3 3 0-16,6 2-6 15,0-3 1-15</inkml:trace>
  <inkml:trace contextRef="#ctx0" brushRef="#br2" timeOffset="24453.35">4580 16669 16 0,'0'-3'8'0,"0"-2"-4"16,0 5 9-16,6 0-13 16,0 0 1-16,3-5 0 15,2-1 0-15,4 1-2 16,3-3 1-16,12-5 0 15,3-3 1-15,5 0-1 16,-5-8 0-16,6 0 0 0,-6 6 1 16,23-3-1-16,7-3 1 15,8-3-1-15,3 1 1 16,-8-3-1-16,5-6 1 16,7-2-1-16,5-5 0 15,12 5 0-15,-14-3 0 16,5-2 0-16,0 2 0 15,7 6 0-15,8-3 0 16,-15 3 0-16,1-4 0 0,-1 7 0 16,0-4 0-16,3 4-1 15,-5-1 1-15,-10 0 0 16,-2-2 0-16,-1 5-1 16,-2 2 1-16,-7 1-1 15,-2 2 1-15,-4 3 0 16,-5 5 0-16,-4 0 0 15,-5 0 0-15,-9 3 0 16,-3-3 0-16,-4 3 0 16,1-1 1-16,3 4-1 15,-6-1 0-15,-3 1 0 16,-7-1 1-16,-2 3-2 16,-6 6 1-16,-6-4-6 15,0 9 1-15</inkml:trace>
  <inkml:trace contextRef="#ctx0" brushRef="#br2" timeOffset="25375.23">5255 15240 10 0,'-3'0'5'0,"15"0"0"0,-12 0 1 16,6 3-3-16,3-1 0 15,0 4 1-15,0-1 1 16,0 3-6-16,3 0 0 15,0 0 4-15,-6 0 0 16,3 0-1-16,3 5 0 16,2 0-1-16,4-2 1 15,3 2-1-15,3 3 0 0,3 2-1 16,3 9 1-16,2-1-1 16,1-5 1-16,3 3-1 15,2 5 0-15,1 3 0 16,-6 2 0-16,0-5 0 15,-1 6 0-15,4 5 0 16,6 2 0-16,-1 0 0 16,4 3 0-16,-3 0 0 15,8-2 0-15,1-1 0 16,-3-2 1-16,-7-1-1 16,1-7 0-16,0 0-1 15,5-1 1-15,1 4 0 16,-1-3 1-16,1-1-2 15,-3-2 1-15,-4-2 0 16,-2-1 1-16,-3 3-1 16,-6-5 0-16,-4 0 0 15,-5-3 0-15,-3-5 0 16,-6 0 1-16,0-3-1 0,-3-2 1 16,0-1-1-16,-3-2 1 15,0-5 0-15,-3 2 1 16,0-2-3-16,-3-3 0 15,-3 8-7-15,-6 0 1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60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294-214 166,'0'0'139,"-1"-14"-44,1 14-13,0 0-15,0 0-10,-11-10-7,11 10-3,0 0-6,0 0-6,-23 0-8,23 0-7,-18 5-5,18-5-3,-26 13-2,15-7-1,-6-2-1,3 8-1,-4-4-2,3 5 1,-4-2-3,5 2 1,-4 2-2,4 1 1,-3-1-2,3 0-2,2 0 7,0 3-6,6 1 5,-1-4-6,2 5 6,4 0-6,1 1 5,0-3-2,4 2-3,2 0 3,3 0-3,0-4 2,2-2-2,2-4 1,1 0 1,3-3 1,-2-7-2,2 0 0,3-3 0,-1-5-1,0 2-1,2-4-4,-2 6-9,-6-10-38,7 11-112,-8 1-1,-1 2-19,-11 0-5</inkml:trace>
  <inkml:trace contextRef="#ctx0" brushRef="#br0" timeOffset="1">469-79 138,'0'0'164,"0"0"-17,0 0-45,-27-13-29,27 13-15,-14 0-24,14 0-5,-15 10-5,11 4-5,-6-9 2,3 9-8,-3-2 3,5 4-7,-4 0 3,8 6-4,-7-3 2,7 2-4,1 1-2,0 1 2,3-4-3,7 2 3,2-4-3,5-3 1,5-4-1,1-3 0,2-7 0,5 0-1,-4-7 1,4-8-2,-6-3 2,1-2-2,-4-3 1,-5-2-1,-4 3 1,-6-2-1,-3 3-3,-3 4 2,-4-2-3,-6 6 3,-4 3-2,-4 1 5,3 3-7,-7 2 4,3-1 1,1 5-3,4 0-6,-5 0-43,6 0-114,13 0-5,-15 12-15,15-12-7</inkml:trace>
  <inkml:trace contextRef="#ctx0" brushRef="#br0" timeOffset="2">877-86 18,'8'0'121,"-12"-11"12,4 11-56,0 0-5,0 0-17,0 0-4,0 0-9,0 0 3,0 0-6,0 20-3,0-20-2,-5 33-9,-3-14-3,7 4-10,-7 1 1,3-1-7,1 2-3,-1-1 1,1-1-2,-1-5 2,1 1-3,2-5 3,2-14-2,-4 15 1,4-15 0,0 0 0,0-15 0,4 6 0,1-10 0,4 2-2,0-4 1,0 1-2,-2-2 2,6 0-2,0-1-2,1 3 1,1 0-3,1 3 4,0 0-5,2 3 8,0 5-8,-3 3 8,2 2-3,-3 2 0,1 2 0,-1 2 1,0 4 5,-1 3-8,-2 5 8,-2 0-6,-3 1 7,1 3-3,-6 2 4,2 2-5,-3 0 0,-5 1 2,-3 3-3,2-4 3,-3-1-2,2-2-1,-1-3 0,5-2 1,3-14-2,-6 15 1,6-15-1,0 0 0,0 0-3,0 0-9,0 0-43,0 0-104,0 0-10,0 0-9,6-9-15</inkml:trace>
  <inkml:trace contextRef="#ctx0" brushRef="#br0" timeOffset="3">1524-40 33,'6'0'143,"-6"-9"9,0-4-65,0 13 2,0-15-17,0 15-10,0-15-11,0 15 0,-5-14-16,5 14-4,-13-13-12,13 13-4,-20-6-6,8 3 0,-3 2-5,1 1-2,-5 1-1,2 7-3,1 2 2,2-1-3,-3 0 2,4 1-2,13-10 7,-18 17-7,18-17 6,-3 16-2,3-16 3,3 14-4,-3-14 5,22 14-4,-8-9-1,3 0 0,-2-1-1,3 1 1,-3 2 0,1 1 0,-4 1-1,0 0 1,-1 5-1,-4-4 1,-2 6 0,-4-2 1,-1 3-2,0 2 3,-5-2-2,-4-1 2,-1 1-2,-4-1 2,1-4-1,-2 0 1,2-5-1,-5-4 0,3-3 0,-2 0 0,2-3 1,-3-3-3,0 0 0,2-3-5,16 9-25,-32-1-123,32 1-10,-17-1-9,17 1-17</inkml:trace>
  <inkml:trace contextRef="#ctx0" brushRef="#br0" timeOffset="4">1618-44 281,'0'-18'168,"0"18"-20,14 0-72,-14-9-23,17 9-12,-17 0-19,29 0-2,-11-6-9,5 6 2,-3 0-3,6 0-4,-1-2-1,2 2-5,0 0-11,-9-6-65,5 6-75,1 0-19,-5-1-3,4-1-14</inkml:trace>
  <inkml:trace contextRef="#ctx0" brushRef="#br0" timeOffset="5">1849-276 139,'9'0'144,"-9"0"4,0-14-65,0 14-9,0 0-24,0 0-11,0 0-6,0 10-3,0-10-3,-10 19-4,10-19-4,-12 28-2,2-15-5,7 7 1,-4-2-4,2 6 0,-4-5-4,5 4-2,-5-1 5,3 1-7,3-1 4,-6 2-5,3-1 4,1-2-5,-2 1 6,1-2-3,1 0-3,0-4 2,-4 1-1,2-5 1,1 1-2,6-13 2,-9 17 0,9-17 1,0 0-2,0 0 1,-10 12 0,10-12-4,0 0-4,-5-8-12,5 8-33,0 0-106,0 0-12,0 0-9,-7-16-13</inkml:trace>
  <inkml:trace contextRef="#ctx0" brushRef="#br0" timeOffset="6">2048-101 64,'0'0'131,"0"0"7,0 0-65,0 0-3,2 5-9,5 12-12,-7-17-5,0 29-4,-4-19-8,4 14-2,-5-5-7,5 4-2,-9-4-6,6 2-3,-4-5-3,4 2 2,3-18-2,-9 21 1,9-21-2,0 0 1,0 0 0,0 0-1,0 0-1,-2-10-3,2-3 0,2 3-3,5-5 2,2 2-2,2-4 0,2 3-1,-2-2 2,3 1-2,0 1-3,2-1 2,-2 2-2,0 4 3,-2-1-8,-12 10-8,30-5-82,-30 5-67,14 0 1,-14 0-22,14 0 2</inkml:trace>
  <inkml:trace contextRef="#ctx0" brushRef="#br0" timeOffset="7">2359-100 167,'0'-6'164,"0"6"-16,0 5-54,-6-5-22,6 9-15,-9-9-19,9 15-8,-14-6 0,11 9-9,-8-8-1,7 10-8,-5-2-1,5 3-6,-1 1-3,4-2 0,-1 0-3,2-3 2,0 2-2,3-8 2,-3-11-1,13 16 1,-13-16 0,18 0-1,-4 0 1,0-9 0,1-5-1,3 0 0,1-5 2,0 0-3,4-5 1,-1 2 0,1-1-4,-2 2 3,0 2-2,-5 1 6,1 3-7,-4 3 6,-13 12-5,15-16 5,-15 16-1,0 0 2,0 0-3,0 0 0,0 0 0,0 0 2,0 0-1,0 0-1,0 0 1,0 15-1,0-2 7,-4 1-7,2 5 6,-2 0-7,0 6 6,3 0-4,1 1 3,0 1-3,0-2-1,0-4 0,5-5 0,-1 0 1,-4-16-1,9 15-3,2-7-30,-11-8-125,17-8-9,-2 1-10,-4-11-15</inkml:trace>
  <inkml:trace contextRef="#ctx0" brushRef="#br0" timeOffset="8">3119-68 226,'-2'-14'152,"2"14"8,-21-25-80,21 25-14,-14-18-24,14 18-4,-19-9-4,19 9-6,-27-4-7,12 4-1,-4 4-9,1 5-2,-2 0-4,2 6-3,-3-2 5,5 4-7,-1 1 6,5 1-5,3 2 6,2-3-6,6 3 6,1-1-3,7 0-2,5-1 2,1-2-3,6-5 1,4-5-1,1-2 1,3-3-3,2-2-5,4 0-17,-10-19-100,9 8-45,0-2-6,-3-2-19,1 0-2</inkml:trace>
  <inkml:trace contextRef="#ctx0" brushRef="#br0" timeOffset="9">3527-375 270,'0'0'152,"-7"9"-4,-6-5-91,13 24-5,-12-12-15,11 17-3,-14-6-6,9 16 1,-10-10-5,7 11-6,-6-3-3,2 3-7,-2 0-3,1-4-10,1 5-7,-6-19-31,16 7-117,-9-2-1,-2-14-18,1-3-4</inkml:trace>
  <inkml:trace contextRef="#ctx0" brushRef="#br0" timeOffset="10">3211 17 354,'17'-4'177,"0"-5"-18,5-6-67,11 15-43,-12-12-26,11 7-12,-4-4-12,2 2 3,0-2-6,-1 4 4,-5 0-5,-2 0 6,-3 5-1,-2-3 0,-3 3 1,-3 0 1,-11 0 8,13 12-5,-13-12 7,6 19-5,-6-19 7,0 29-6,0-14 5,-2 4-6,-2-1-3,1 3 1,0-1-4,0 0 1,2-3-2,-3-5-3,4 4-8,0-16-20,0 0-136,0 0 0,9 0-18,-4-16-7,1-6-1</inkml:trace>
  <inkml:trace contextRef="#ctx0" brushRef="#br0" timeOffset="11">3734-267 551,'0'0'167,"-8"-10"-2,8 10-140,-15-8-43,15 8-138,-4 9-15,4-9-7,-9 20-20,9-20 11</inkml:trace>
  <inkml:trace contextRef="#ctx0" brushRef="#br0" timeOffset="12">3895-139 248,'9'-14'165,"-9"14"3,0-13-74,11 21-17,-11-8-25,0 0-17,3 13-12,3 2-8,-6-1 3,8 6-11,-7 3 5,7 0-8,-2-1 5,3 4-8,-3-2 7,1-1-5,2-2 0,-3-4 1,0-3-3,-2-2 3,-4-12-2,8 12 1,-8-12-1,0 0 0,0 0 1,5-14-3,-1 1 2,0 1-2,1-6 1,2 0-2,2 1-2,3 0 2,-2-2-4,3 1 2,2 3-12,-4-8-22,15 9-128,-13 0-6,1 4-7,0 1-20,0 0 9</inkml:trace>
  <inkml:trace contextRef="#ctx0" brushRef="#br0" timeOffset="13">4258 22 295,'0'0'175,"0"0"-18,11-9-71,8 9-31,-12-20-15,17 16-16,-8-16-14,7 9 2,-4-6-9,4 3 6,-5-5-9,0 5 6,-5-2 0,-1 4 0,-6-2 0,-6 14 1,2-19-2,-2 19-2,-9-15 1,9 15-1,-24-3-1,12 3-1,-6 7 0,3 1 1,1 4 0,-3 1 1,3 3-1,0 3 0,4 0 7,-1 4-6,4 1 6,2-1-5,4-2 4,1 5-6,1-7 5,10-2-3,2-3-2,5-2-1,4-6-2,1-3-5,9 7-40,-2-10-121,3-5-10,-1 0-7,0-9-22</inkml:trace>
  <inkml:trace contextRef="#ctx0" brushRef="#br0" timeOffset="14">6623-384 256,'14'-5'149,"-5"-10"0,4-7-95,17 20-5,-11-17-7,18 16-11,-7-12-1,13 15 0,-7-1-5,7 5-4,-7 2-7,6 10-1,-10 2-4,2 5 1,-7 2-4,-5 6 3,-7-3-3,-3 7 2,-10-2-3,-2 4 3,-9-3-5,-5 3 0,-8-4 2,-3 0-4,-3-4 3,-1-1-5,-3-4 5,1-6-5,1-4 6,-1-6-5,-1-5 1,-1-3-1,2-3-1,2-5-1,5-3-1,-2-3-5,12 11-20,-10-16-106,24 19-38,-5-14-10,5 14-7,14-13-10</inkml:trace>
  <inkml:trace contextRef="#ctx0" brushRef="#br0" timeOffset="15">6913-414 154,'0'-14'160,"0"14"1,0 0-62,0 0-18,0 0-19,-20-9-17,20 18-4,-11-7-12,8 21-3,-12-1-7,9 12 0,-12-2-6,9 12 2,-4-5-9,1 6 0,0-3 1,-1-3-6,3-1 3,-2-10-6,4 3 1,-4-10-12,7 5-11,-13-23-98,18-3-49,-15 11-4,15-11-21,-12-7 4</inkml:trace>
  <inkml:trace contextRef="#ctx0" brushRef="#br0" timeOffset="16">7196-53 357,'12'-9'159,"8"3"-6,4 6-103,-10-18-12,15 12-11,-7-8-18,5 4 3,-6-4-2,1 0-2,-3 2-1,-1 1 1,-8-3-3,3 4-2,-7-3 0,-1 2 0,-5 11 0,0-18-2,0 18 1,-7-16-2,7 16 1,-21-9 0,9 9 0,-3 0 0,-2 0-1,0 6 0,1 3 1,-2 2 1,0 2-1,-1 5 3,1-3-2,0 7 4,4-5-3,1 5 2,3-3 4,5 2-7,1-1 6,4 1-5,0-5 5,9 1-6,1 2 6,4-4-6,3-2 1,1-3 2,3-2-4,1-2 1,1-6-3,1 0-6,5 0-28,-14-3-125,9-3-13,-1-5-4,0-2-20,0 3 8</inkml:trace>
  <inkml:trace contextRef="#ctx0" brushRef="#br0" timeOffset="17">7865-238 380,'-6'-23'171,"-3"4"-28,9 19-75,-27-20-15,27 20-17,-33-9-10,18 9-7,-9 0-4,4 3-4,-3 3-3,6 4-3,-4 3-1,6 0-1,0 3-3,3-1 2,7 3-3,0-1 2,5-4-2,3 5 2,8-5-2,4 2 2,6-5-2,2 3 2,1-3-2,0-1 0,0 2 0,-2-2-2,-7 5 7,-6-1-6,-6 2 5,-3-1-5,-8 0 7,-8 5-5,-3-4 5,-2-1-3,-1-1-1,1-6 2,0-2-2,2-2 0,3-3 1,4-7-2,-1-1 0,3-6-4,10 14-7,-17-32-32,17 32-127,0-19 3,0 19-22,0-12-4</inkml:trace>
  <inkml:trace contextRef="#ctx0" brushRef="#br0" timeOffset="18">7911-192 382,'0'0'176,"0"0"-17,0 7-91,0-7-17,23 0-13,-11 0-17,12 0-8,0-1-3,4 0-4,-1-3-1,4 4 0,-2-4-4,0 3-6,4 1-23,-15 0-135,9 0-1,-3 0-17,-2 0-8,0 0-10</inkml:trace>
  <inkml:trace contextRef="#ctx0" brushRef="#br0" timeOffset="19">8230-565 408,'4'-18'159,"-3"4"-44,-1 14-47,0 0-20,0 14-17,-5-2-10,3 14-3,-11 2-5,6 14 2,-7 1-7,4 5 1,-4 3-5,3 2 3,-3-6-6,1-1 5,-2-4-1,2-4-5,0-8 5,-1-2-6,3-4 5,-1-6-9,3-3 4,9-15-14,-11 26-24,-5-26-98,16 0-34,0 0-4,-9-12-22,6 2-1</inkml:trace>
  <inkml:trace contextRef="#ctx0" brushRef="#br0" timeOffset="20">8526-305 335,'0'0'159,"0"0"-4,-20 1-92,20 27-14,-17-16-17,12 19-6,-13-8-6,9 11 1,-7-3-1,5 4-7,-3-2 0,4 0-8,-2-5 2,3-4-7,1-6 6,4-4-8,4-14 3,0 0 0,0 0 1,0 0 0,0-17 0,1-1 0,5 2-5,2-4 6,1 1-5,1 1 5,2-2-6,1 3 6,2 2-7,3 0 6,1-4 0,5 1-3,-2 3 2,2 2-2,2 3-1,-5-4-8,10 14-37,-13-5-117,3 1-2,-1 2-16,-1 2-8</inkml:trace>
  <inkml:trace contextRef="#ctx0" brushRef="#br0" timeOffset="21">8914-267 212,'0'0'157,"-14"10"-40,14 12-28,-16-19-16,16 24-12,-16-18-13,16 17-4,-17-13-12,14 14-9,-9-10 0,10 5-12,-4-2 2,6 1-10,0-6 5,0 0-9,2-2 6,3-1-4,-5-12-1,11 12 1,-11-12-1,13 2 0,-13-2 1,22-7 0,-8-7-6,1 0 3,5-7-4,1-4 4,4-1-4,0-5 4,0 5-6,-5-1 7,1 4 0,-4 3 2,-5 2-1,-3 4 0,-9 14 1,10-11-1,-10 11 1,0 0 0,0 0 0,0 0 2,0 6-1,0-6 3,-7 23-2,4-4 3,-3-4-2,0 7 1,-2 3-2,3-2-3,-2 2 6,3 2-7,1 2 5,1-8-5,2 2 4,0-6-7,4 2 0,-4-19-46,12 2-118,4-2 1,3-4-20,4-8-4</inkml:trace>
  <inkml:trace contextRef="#ctx0" brushRef="#br0" timeOffset="22">9497-270 328,'0'0'163,"-19"-15"-3,-6 2-87,25 13-17,-39 0-14,22 13-12,-13-4-6,8 15-2,-7-10-6,8 11-1,-1-2-8,8 4 2,2 1-6,9-3-2,3-1 4,5-1-7,7-2 6,3-4-6,3 1 6,0-3-7,3-4 7,1-3-6,4-1-5,-3-9-19,15 2-141,-8-9 1,1-2-13,-2-10-20,3-1 0</inkml:trace>
  <inkml:trace contextRef="#ctx0" brushRef="#br0" timeOffset="23">9543-176 384,'12'0'160,"12"-1"-20,7 1-99,-7-1-13,10-2-19,-3-2-5,3 0-4,-2 0 0,-3 0 0,0 1 0,-3-1 0,-3 5 2,-2 0 3,-4 0 1,0 5 6,-17-5 2,25 18 3,-25-18 0,11 25 3,-11-11-3,4 4 0,-4-4 2,0 6-9,-6-1 3,3-1-9,-3-3 4,0-2-6,6-13 4,-12 20-9,12-20-5,0 0-20,0 9-121,0-9-24,2-9-6,4-5-18,4-5-1</inkml:trace>
  <inkml:trace contextRef="#ctx0" brushRef="#br0" timeOffset="24">9869-557 284,'0'0'163,"0"0"-7,0-14-91,1 26-11,-12-7-8,10 21-7,-19-6-5,11 16-2,-13 0-10,5 14-3,-6-6-8,4 12 1,-5-8-9,5-1 0,1-3 2,1-4-5,3-6 2,3-5-5,2-6 3,0-9-14,6 10-21,-11-12-128,14-12-11,0 0-5,0 0-20</inkml:trace>
  <inkml:trace contextRef="#ctx0" brushRef="#br0" timeOffset="25">10087-386 560,'-1'-23'174,"1"23"-4,-9-19-131,9 19-18,0 0-21,0 0-51,0 0-117,0 14-7,0 0-13,0-3-15</inkml:trace>
  <inkml:trace contextRef="#ctx0" brushRef="#br0" timeOffset="26">10305-313 295,'0'0'170,"0"0"-12,0 0-76,0 0-18,3 8-17,-3-8-16,0 19-6,-5-9-5,5 14-2,-1-1-5,1 5-1,-2 0-5,2 6-3,-1-5 4,1 4-5,0-6 4,0-2-5,0-7 5,1 1-6,-1-19 7,6 14-6,-6-14 1,0 0-1,15-9-4,-9-5 4,2-2-5,2-2 3,3-4-2,3-2 5,3 0-6,4 0 4,2-4-1,1 4-4,6 0-9,-10-13-42,8 17-114,-4-2-7,-2 4-11,-5 2-17</inkml:trace>
  <inkml:trace contextRef="#ctx0" brushRef="#br0" timeOffset="27">10678-94 409,'0'0'166,"21"0"3,-8-16-108,12 16-14,-14-12-22,14 4-9,-4-6-4,2 4-3,0-6-2,1 0-4,-3-3 2,-1 0-4,-4-4 2,-3 3-2,-3-3 2,-3 0-3,-7 3 3,0 6-4,-7 0 2,-4 9-1,-4 5 0,-3 0 0,-1 10-1,0 8 2,-2 5-3,-1 6 4,3-1-1,1 6 3,0-1-2,3 0 2,1-3 6,5 1-5,2-5 6,4 1-7,3-6 6,4-3-8,9-1 6,5-6-6,5-2-2,6-5-2,4 0-9,-6-10-139,13 3-28,-5-5-4,0 2-21,-4-3-3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88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-352 2910 196,'0'0'136,"0"0"-2,10 6-94,-10-6-5,0 0 2,0 0-3,20 5-3,-20-5-1,23 2-2,-23-2 0,36 0-4,-18 0-5,11 0-6,-2-2-4,3 2-4,1-2-2,-4 2-1,1 0 0,-3 0-1,-3 0-1,-2 0 1,-3-3 1,-2 1 0,-15 2 3,22-4-1,-22 4 0,0 0-1,7-15 0,-7 15-4,0 0-17,-7-14-98,7 14-40,0 0-10,-19-4-15,19 4 1</inkml:trace>
  <inkml:trace contextRef="#ctx0" brushRef="#br0" timeOffset="1">-388 2706 281,'0'9'140,"0"-9"4,0-9-111,14 9-7,-14 0 5,32 0 2,-15-6-8,12 6 3,-10-7-9,17 7 3,-13-6-9,12 6 0,-8-4-11,4 4 3,-3 0-2,1 0-2,-5 0 0,-2 0 0,-2 0-2,-4 0-3,-2 0 1,-14 0-21,19 8-75,-19-8-57,0 0-4,0 0-18,0 0 8</inkml:trace>
  <inkml:trace contextRef="#ctx0" brushRef="#br0" timeOffset="2">-155 12 59,'0'0'108,"0"0"-38,0 0-11,0 0 0,0 0 3,0 0-3,0 0-12,0 0 1,0-15-11,0 15-1,0 0-11,0 0 0,0 0-4,0 0 4,0 0-2,0 0-2,0 0-3,7 8-3,-7-8 4,2 21-11,-2-12 6,3 5-9,-3 0 5,3 5-9,0-5 7,1 4-7,-4-3 1,5 4 3,-5-5-2,1 8 3,-1-2-4,0 0 3,-1 4-4,1-1 3,0-4-3,0 0 1,0-1-3,1 2 2,4-6-2,0 0 2,2 0-1,-2 0 1,-4-3-1,2 2 1,-3-13-1,0 18 2,0-18 0,0 10 0,0-10 2,0 0 0,0 0 0,0 0 2,0 0 0,0 0 0,0 0 0,0 0-1,-9 10-1,9-10 0,0 0-2,0 0 0,0 0-1,0 0-1,0 0-4,0 0-20,0 0-138,0 0-8,0 0-9,-9-5-17,9 5-6</inkml:trace>
  <inkml:trace contextRef="#ctx0" brushRef="#br0" timeOffset="3">-352 285 226,'0'8'129,"0"-8"-8,0 0-100,0 0-6,0-8 5,0 8 7,0 0 6,15 0 1,-15 0 4,13-4-3,-13 4 0,12-9-6,-12 9-4,13-6-9,-13 6-6,22-4-4,-11-1-1,6 5-2,1 0-1,0 0 0,1 0-2,2 0 1,0 0 0,0 0-1,2 0 0,0 0 1,3-5-1,2 3 1,-5-2-1,1 0 1,-2 0-1,-2 2 1,-6-1 1,-1 3 0,-13 0 0,0 0 1,0 0-1,0 0 1,0 5-2,0-5-5,0 0-27,-13 14-119,13-14-9,0 0-10,0 0-15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92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-103 15 95,'0'0'142,"0"0"1,1-15-55,-1 15-16,0 0-9,14-3-4,-14 3-7,0 0-12,0 0 1,0 0-12,0 0-3,0 17-11,0-17-2,0 21-9,0-9 0,0 4 0,0 4-3,0-2 1,0 10-2,3 0 2,-2 1-3,1 0 3,-1 5-3,0-1 3,3 0-4,-4-5 4,3-5-4,0 1 4,-3-9-3,0-2 3,0-13-2,0 16 1,0-16 0,0 0 0,0 0 0,0 0-1,-6 13 0,6-13 0,0 0 0,-18 4-3,18-4-11,-17 0-54,17 0-91,0 0-11,-15 0-9,15 0-15</inkml:trace>
  <inkml:trace contextRef="#ctx0" brushRef="#br0" timeOffset="1">-304 159 273,'0'0'131,"0"0"-25,-14 0-23,14 0-20,0 0-17,11 2-16,-11-2-12,29 0-8,-7 0-6,6 0-1,1 0-1,5 0-1,-1 2-1,-1-2 0,-2 1 1,-3 2 0,-4-3 1,-3 0 0,-2 0 0,-3 0 0,-15 0 1,19-6 0,-19 6-1,0 0-6,12-7-8,-12 7-27,0-15-108,0 15-8,0 0-12,-12 0-3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94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52 94,'6'-4'162,"-6"4"-3,0-19-51,8 19-15,-10-9-10,14 10-21,-12-1-17,22 0-14,-7-1-12,15 1-6,-1 0-6,11-1-3,3-3-1,2 1-1,1 0-1,-4-2 0,-3 2 0,-5 2 0,-6 1-4,-7-3-13,1 8-61,-22-5-79,14 4-12,-14-4-6,0 0-15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95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0 26 292,'0'0'159,"0"0"-22,11-2-70,-11 2-13,19-3-12,-19 3-9,33-1-9,-14-4-7,13 5-3,-1 0-3,10 3-2,-3-3-4,4 2-1,0-2-1,-1 1-2,-3-1 0,-5 0-1,-3 2-2,-6-5-19,6-3-132,-16 3-6,-14 3-13,13-10-12,-13 10 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1-18T00:15:17.041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  <inkml:brush xml:id="br1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4255CFFF-0272-435B-8639-BF975AB90E14}" emma:medium="tactile" emma:mode="ink">
          <msink:context xmlns:msink="http://schemas.microsoft.com/ink/2010/main" type="inkDrawing" rotatedBoundingBox="15659,5832 24128,5554 24225,8530 15757,8807" hotPoints="24022,6582 19521,8069 14983,6700 19483,5213" semanticType="enclosure" shapeName="Ellipse">
            <msink:destinationLink direction="to" ref="{4CC91951-4C3B-4B5A-A21B-8B3AFD8425BC}"/>
          </msink:context>
        </emma:interpretation>
      </emma:emma>
    </inkml:annotationXML>
    <inkml:trace contextRef="#ctx0" brushRef="#br0">-1 1338 13 0,'0'-4'6'0,"8"4"-1"16,-8 0 6-16,8-7-10 16,-4 0 0-16,0 0 1 15,0-4 1-15,0 1-3 16,0 3 0-16,3-4 2 16,1 1 0-16,0-4-1 0,0-4 1 15,0-3-2-15,4 0 1 16,0-4-1-16,0 4 1 15,0-4-1-15,4 4 0 16,0-4 0-16,-1-3 1 16,1 3-1-16,0-3 1 15,0 3-1-15,0-3 1 16,0 0-1-16,4-4 1 16,0 0-1-16,3 1 1 15,-3-5-1-15,4 5 1 16,-4 6-1-16,0-3 0 0,4-1 0 15,-1 1 1-15,1 0-1 16,-4 3 1-16,-4-3-1 16,0 7 0-16,4-4 0 15,-1 1 1-15,9-8-1 16,0 7 1-16,0 0-1 16,0 1 1-16,-1 3-1 15,5-4 1-15,0 0-1 16,0 8 0-16,-1-5 0 15,1 5 1-15,4-4-1 16,0 3 1-16,-1 0-1 16,-3 1 1-16,0-1-1 15,-1 0 1-15,-7 1-1 16,-4-4 1-16,4 6-1 16,4-2 1-16,-4 3-1 15,3 3 1-15,1 4 0 16,4 0 0-16,0 0-1 0,-1 0 1 15,1 0-1-15,0 3 1 16,0 1-1-16,-5-1 1 16,-3 4-1-16,0 4 1 15,-4-4-1-15,4 0 1 16,-1 0-1-16,1 0 0 16,0 3 0-16,0 4 1 15,0 0-1-15,0 4 0 16,-1-4 0-16,-3 7 1 0,-4-3-1 15,-4 3 1-15,0-4-1 16,0 8 1-16,4 0-1 16,-4-8 0-16,3 4 0 15,1 1 1-15,0-1-1 16,0 0 0-16,0 3 0 16,0-3 1-16,-4 4-1 15,4 0 1-15,-1-1-1 16,1 8 0-16,0 0 0 15,0-1 0-15,0-6 0 16,0-4 1-16,0 0-1 16,4 4 0-16,-5 0 0 15,5 3 0-15,-4 3 0 16,0 1 1-16,0 0-1 16,-4 0 0-16,0-8 0 15,0 4 0-15,0 4-1 0,3 3 1 16,-3-3 0-16,0 0 0 15,4 3 0-15,0-3 0 16,0-4 0-16,-4 7 0 16,0-3 0-16,0-1 1 15,-1 1-1-15,1 0 0 16,-4-1 0-16,4 5 1 16,0-5-1-16,-4-2 0 15,0 2 0-15,-4 4 0 16,0 1 0-16,0-1 0 15,4 4 0-15,0-4 0 0,0 0 0 16,0-7 0-16,4 7 0 16,-1 4 0-16,1-4 0 15,0 4 0-15,0-4 0 16,4 4 0-16,0-4 0 16,-4 1 1-16,0 2-1 15,0 1 0-15,0 0 0 16,-1-4 0-16,5-7 0 15,-4 0 0-15,4 4 0 16,-4 3 0-16,4 1 0 16,-4 2 1-16,0 1-1 15,4-4 0-15,-4 1 0 16,3-1 0-16,-3 3 0 16,4-2 0-16,0-1 0 15,0 4 0-15,4-4-1 16,-4 4 1-16,11-4 0 0,-7 0 0 15,0 0 0-15,0 8 0 32,8-1 0-32,-4-3 1 15,-9-1-1-15,1-2 0 16,0-1 0-16,-4 0 0 16,4 0 0-16,0 0 0 15,0 1 0-15,4-8 0 16,-1-3 0-16,5 6 0 15,0-3-1-15,0-3 1 0,0 0 0 16,3 6 1-16,1-2-1 16,0-1 0-16,0 0 0 15,-4-4 1-15,7 1-1 16,5 0 0-16,-8-1 0 16,4 1 0-16,-1 0 0 15,1-4 0-15,-4 0 0 16,-4 4 0-16,-1-8 0 15,1 4 0-15,0 4 0 16,0-8 0-16,4 1 0 16,3-4 1-16,1 4-1 15,0-1 0-15,4-3 0 16,-1 0 1-16,-3 0-1 16,0 0 0-16,8-3-1 15,-5-4 1-15,1 0 0 16,0 0 0-16,-1-4 0 0,1 1 1 15,-8-4-1-15,-4 0 0 16,4 0 0-16,-1 0 1 16,1-4-1-16,4 1 0 15,0-1 0-15,-1-3 1 16,1 0-1-16,0 0 0 16,0 0 0-16,-1-4 0 15,1-3 0-15,-4 3 1 16,4 0-1-16,-1-3 0 15,1 0 0-15,-4 0 1 16,0 3-1-16,-1-3 0 0,-3 0 0 16,4 3 0-16,-8 1 0 15,-4-4 0-15,0-1 0 16,0 1 0-16,-1-3 0 16,1-1 0-16,0 4 0 15,4-1 0-15,0 5 0 16,0 3 1-16,4-7-1 15,-1 3 0-15,1-3 0 16,0 0 0-16,0-4 0 16,0 4 0-16,-5 0 0 15,1-1 1-15,-4 1-1 16,4 0 0-16,-4-4 0 16,0 4 0-16,0-3 0 15,3-5 0-15,-3 5 0 16,8-1 0-16,-4 4 0 0,0 0 0 15,0-1 0-15,-1 1 0 16,1-3 0-16,0-1 0 16,0 0 0-16,-4 0 0 15,-4-3 0-15,-4 7 0 16,4 3 0-16,-4-6 0 16,4-4 0-16,-1 3 0 15,1-3 0-15,0-1 0 16,0 1 0-16,0 3 0 15,0 1 0-15,0-4 0 16,4-1 0-16,0-6 0 0,-1 3 0 16,1 1 0-16,4 6 0 15,-4 0 0-15,0-3 0 16,0 0 0-16,0-1 0 16,4-2 0-16,-5 3 0 15,5 3 0-15,0 4 0 16,-4-4 1-16,0-3-2 15,0 3 1-15,4 0 0 16,-1 4 0-16,1-7 0 16,-4 7 0-16,4 0-1 15,0-1 1-15,-4 1 0 16,0-3 1-16,-1-1-1 16,1 4 0-16,0 0 0 15,0-11 0-15,0 7 0 16,-4 0 0-16,0 4 0 15,0 0 0-15,0-4 0 0,-1 1 0 16,5-1 0-16,0 0 0 16,0 1 0-16,0-1 0 15,4 4 0-15,0 3 0 16,-4 4 0-16,3 0 0 16,1-7 0-16,4 3 0 15,-4-3 0-15,0 0 0 16,0 3 0-16,-1-3 0 15,1 0 0-15,0 3 0 16,0 4 0-16,0-4 0 0,0 1 0 16,-1-1 0-16,1 4-1 15,-4-4 1-15,4 8 0 16,0-1 0-16,-4 1-1 16,0-1 1-16,3 8-1 15,1-8 1-15,-4 0 0 16,-4 1 0-16,0-4 0 15,0 3 0-15,4-3 0 16,0 3 0-16,0-3-1 16,7 4 1-16,-3 3 0 15,0 0 0-15,4 0 0 16,-4-1 0-16,3 1 0 16,1 7 0-16,0-3 0 15,0 3 1-15,0 0-2 16,0 0 1-16,-1-4 0 15,1 1 0-15,-4-1 0 16,0 1 1-16,0-1-2 0,0 1 1 16,-1 3 0-16,5 0 0 15,-4-4-1-15,0 4 1 16,4 0 0-16,-4 0 0 16,-1 0 0-16,-3 0 1 15,-4 4-2-15,0-1 1 16,0-3 0-16,4 0 0 15,0 4 0-15,0-1 0 16,-1 4 0-16,5 4 0 16,0-4 0-16,0 0 0 0,0 0 0 15,0 4 0-15,0-1 0 16,-1 1 0-16,1-1 0 16,0 5 0-16,0-1 0 15,-4 7 0-15,0-4 0 16,0-2 1-16,-1-1-1 15,-3 0 0-15,4 0 0 16,-4 0 0-16,0 0 0 16,0 4 0-16,-4-4-1 15,4 4 1-15,0 3 0 16,0 3 0-16,0-6 0 16,-1-4 1-16,1 4-1 15,-4-1 0-15,8 5 0 16,-4-1 0-16,4 3 0 15,-4-2 1-15,0 2-2 16,0 1 1-16,3-4 0 0,1 4 0 16,-4-4 0-16,-4 4 0 15,0-1 0-15,0 5 1 16,0-8-1-16,0 3 0 16,0-2 0-16,0-1 0 15,0 4 0-15,-4-1 0 16,8-3 0-16,0 1 0 15,-4 2 0-15,3-3 0 16,1-3 0-16,0 7 1 16,0-4-1-16,0-7 0 15,-4 0 0-15,4 0 0 0,-4 4 0 16,4 0 0-16,0-1-1 16,0 1 1-16,-1-1 0 15,1 1 0-15,0 3 0 16,0-3 0-16,0-4 0 15,0 4 0-15,0-8 0 16,-4 1 1-16,8-1-1 16,-4 1 0-16,-4 3 0 15,-1 4 0-15,1-4 0 16,0 3 1-16,0 1-1 16,0 0 0-16,-4-1 0 15,0 1 0-15,0 0 0 16,0-1 0-16,0-3 0 15,4 4 0-15,-4-4 0 16,0 4 0-16,0-4 0 16,0-4 0-16,4 1 0 0,0 0 1 15,-8-4-1-15,8 0 1 16,-4-7-1-16,0 3 1 16,0 1-1-16,-4-4 0 15,0 0-3-15,0 0 1 16,0-7-11-16,0 7 0 15</inkml:trace>
    <inkml:trace contextRef="#ctx0" brushRef="#br1" timeOffset="3767.41">-53 1535 14 0,'-4'0'7'0,"4"-10"-3"0,0 10 7 16,0 0-10-16,0 0 1 15,0 0 0-15,0 0 1 16,0 0-4-16,0 0 1 16,0 0 2-16,8 3 0 15,0-3-1-15,0 0 0 0,4 0-1 16,4 0 1-16,4 0-1 15,0 0 1-15,3 0-1 16,5 0 1-16,0 0-1 16,0 4 0-16,-1-1 0 15,5 1 0-15,4 3 0 16,0 0 0-16,3-4 0 16,5 5 0-16,0-1 0 15,-5-4 1-15,5 1-1 16,0-1 0-16,3-3 0 15,9 0 0-15,-1 0 0 16,-3-3 0-16,4-1 0 16,3 4 0-16,5 0 0 15,-5-3 0-15,-7 3 0 0,3 0 1 16,1 0-1-16,7-4 0 16,-3 1 0-16,-1-1 0 15,5 4 0-15,3 4 1 16,-3-4-1-16,-1 0 0 15,1-4 0-15,3 0 1 16,1 1-1-16,3-1 0 16,1 4 0-16,-1 0 0 15,1 0 0-15,3-3 1 16,-4-1-1-16,9-3 1 16,-1 4-1-16,5-4 0 0,-5 0 0 15,8 3 1-15,1 1-1 16,-9-4 0-16,4-1 0 15,1 1 0-15,3 0 0 16,-4 0 0-16,1 4 0 16,3 3 0-16,-8-11 0 15,1 8 1-15,3-4-1 16,4 0 0-16,1 0 0 16,-1-1 0-16,0 5 0 15,1-8 0-15,-9 4 0 16,8-3 0-16,1 3 0 15,3 0 1-15,-4 0-1 16,4 7 0-16,1-4 0 16,-13-3 0-16,4 0 0 15,9 3 1-15,-1 1-1 0,-8-1 0 16,13 4 0-16,-9 0 0 16,-8 0 0-16,1 0 0 15,7 0 0-15,0 0 0 16,-3 4-1-16,-1-1 1 15,4 1 0-15,-11-4 0 16,-1 0 0-16,4-4 1 16,5 1-1-16,-1 3 1 31,40 0-1-31,-24 3 0 16,-7 1 0-16,-5-8 0 0,0 4 0 15,-3 0 0-15,-1 0-1 16,-12 4 1-16,-3-1 0 15,3-3 0-15,-3 4 0 16,-9-1 1-16,1-3-1 16,-1 0 1-16,5-7-1 15,-5 7 1-15,1 0-1 16,-1 4 1-16,-3-4-1 16,0 3 0-16,-1 5 0 15,5-5 0-15,-13 1 0 16,-3-1 0-16,0-3 0 15,3 0 0-15,-3 0 0 16,0 0 0-16,3 0 0 16,-3 4 0-16,-1-4 0 15,-3 3 0-15,-4 1 0 16,-4-1 0-16,-5 1 0 0,-7-1 0 16,8 4 0-16,-8-7 0 15,-4 0 0-15,0 0 1 16,-8 4-2-16,0-4 1 15,-8 0-9-15,0 3 1 16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11-18T00:15:25.78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4CC91951-4C3B-4B5A-A21B-8B3AFD8425BC}" emma:medium="tactile" emma:mode="ink">
          <msink:context xmlns:msink="http://schemas.microsoft.com/ink/2010/main" type="inkDrawing" rotatedBoundingBox="22247,7825 22416,8316 21950,8477 21780,7987" semanticType="callout" shapeName="Other">
            <msink:sourceLink direction="to" ref="{4255CFFF-0272-435B-8639-BF975AB90E14}"/>
          </msink:context>
        </emma:interpretation>
      </emma:emma>
    </inkml:annotationXML>
    <inkml:trace contextRef="#ctx0" brushRef="#br0">139 6 9 0,'4'0'4'0,"4"-7"3"0,-8 7-1 0,0 0-4 16,4 3 1-16,-4-3 0 16,0 4 1-16,0-1-5 15,0 4 1-15,0 8 3 16,-4-5 0-16,-4 4-2 16,0 4 1-16,0 3-1 15,-3-3 1-15,-5 3-2 16,0 4 1-16,0 6-1 15,4 1 1-15,0 3-1 16,0-6 0-16,4 2 0 16,0 1 0-16,4-4 0 15,0-7 1-15,0-3-1 16,0-4 0-16,4 0 0 0,0-3 1 16,0-8-1-16,0 1 1 15,4-4-1-15,4 0 0 16,4-4 0-16,4-3 1 15,4 4-1-15,12-4 0 16,3 3 0-16,5 1 0 16,0-1 0-16,-1 1 0 15,-3-4 0-15,4 7 0 16,0 0 0-16,-5-4 0 16,-3 4 0-16,-4 0 1 15,-4 0-3-15,-12 0 0 0,3 4-5 16,-19 3 0-16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5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-3 629 57,'0'0'84,"0"0"-8,0 0-14,0 0-10,0 0-5,0-13-4,0 13-1,0 0-6,0-13 0,0 13-3,4-14-1,-4 14-4,6-15-8,-6 15 3,8-24-7,-8 24 4,10-26-7,-10 26-1,11-28-5,1 13 1,-9 1 0,4 2-3,-2 0 2,2 0-4,-1-1 1,1 3-1,-1-2 1,-6 12-1,11-23 3,-3 9-3,-2 2 2,3 0-1,-1-1 2,1-4-3,1 1 2,1 1-2,0 1 1,1-1-1,0-1 2,0 4-2,-2-5 1,5 6-1,-5-4 2,4 5-2,-2-4 1,2 5-2,1-4 1,-3 3-1,3 0 1,0 1-2,2-4 2,-3 7-2,2-4 1,2 2 0,-3 1 0,2-1 0,2 3 0,-1 0 0,-1 1 0,4-1 0,-2 0 1,2 0-1,3 1 0,-5-1 1,1 2-1,2 2 1,-4-2 0,1 3 0,-2-2-1,1 2 1,-1 0 0,0 0-1,1 0 0,0 0 1,-2 0 0,5 2-1,-2-2 1,0 2 0,-1-1-1,1 0 0,-1 2 1,0 2-2,-2-1 1,0 5-2,1-3 1,-1-1 0,0 4-1,1-3 0,-3 3 0,4-5 1,-3 5-1,3 0 1,-5-3-1,2 3 1,-1 1-1,-1 0 1,1 3-1,-3 1 1,3-1-1,-5 2 1,4-1-1,-2 1 0,2-4 0,-3 4 0,3-3-1,1 2 3,-1 1-3,1-2 1,0 2 0,-3-1 1,2 2-2,-4 2 3,1 0-3,-1 1 1,-1-3-1,-1 1 2,0 3-3,-1-4 3,2-1-3,-2-1 3,2 1-2,-2-1 1,2 2-1,1-1 2,-3 4 4,1-4-8,0 3 8,1-1-8,-4-2 8,2 3-8,0-1 8,0-3-8,1 0 3,1 0 1,-4-2-2,3-1 1,1 2 0,0 2 1,-2-2-2,2 2 1,-2-1 0,-1 4 1,0-2-3,3 3 3,-7-3-2,4 0 2,-1 4-2,1-5 2,2-1-2,-1 0 2,3 1-2,-3-1 2,2 0-2,-2 0 1,1-1-1,-1 0 1,2 2-1,-2-1 1,2 1-1,-3 0 1,4-1-1,-4 0 2,4-1-2,0-3 1,-3 2 0,4 1 0,-10-13 0,18 18 0,-18-18-1,22 19 1,-22-19 0,19 20 0,-19-20 0,19 18-2,-7-8 6,-12-10-6,21 23 7,-9-13-8,1 0 8,-1-1-7,0 0 6,3 0-4,-2 0 0,1-3 0,-1 3 0,1-4 0,1 4 0,-3-4 1,1 0 0,-1 0-1,0 0 0,1-1 0,-1 1 0,2-1 1,-4 1-1,3-1 0,-3-1 0,3 0 0,-2 1 0,2 0 0,-13-4 0,20 7 0,-20-7 1,22 3-1,-22-3 1,22 2-1,-8 1 0,-4-2 1,3-1-1,2 2 0,-5-1 0,2 1 0,-12-2 0,20 4 0,-20-4 0,18 2 0,-18-2 0,18 0 1,-18 0-1,21 0 0,-9 0 0,-2 0 0,4-2 0,-1-2 0,-13 4 0,20-5 0,-20 5 1,21-8-2,-21 8 2,16-7-1,-16 7 1,21-9-1,-21 9 0,19-10-1,-5 6 2,-14 4-2,19-10 2,-19 10-2,22-7 1,-22 7 0,21-7 0,-21 7 0,22-10 0,-10 10 0,3-7 1,-6 4 0,4-1-1,-13 4 0,20-9 1,-20 9-2,19-6 2,-19 6-1,18-9-1,-18 9 1,18-13 1,-18 13 2,18-14-8,-18 14 8,16-14-8,-16 14 9,18-15-8,-18 15 6,16-15-6,-16 15 3,17-16 2,-17 16-1,18-17 1,-18 17-2,18-14 1,-18 14 0,15-15 1,-15 15-2,14-13 2,-14 13-1,13-14 0,-13 14 0,15-14 0,-15 14 1,16-15-1,-16 15 0,20-22 1,-20 22-2,16-20 1,-16 20 1,16-22 0,-16 22-2,14-21 2,-14 21-1,10-19 0,-10 19 0,13-19 1,-13 19-1,9-22 0,-9 22-1,10-17 2,-10 17-1,9-18 1,-9 18-1,6-18 0,-6 18-1,8-19 2,-8 19-1,2-14 1,-2 14-2,5-19 2,-5 19-1,7-16 0,-7 16 1,5-18-1,-5 18 0,6-14 1,-6 14-1,7-14 1,-7 14-1,5-14 1,-5 14-1,4-11 1,-4 11-2,5-13 1,-5 13 0,5-15 0,-5 15 0,5-18 0,-5 18 0,4-14 0,-4 14 0,4-10 1,-4 10-1,0 0 0,0 0 0,5-13 0,-5 13 0,0 0-1,0 0 1,3-10 0,-3 10-1,0 0 1,0 0 0,0 0-1,3-14-11,15 14-148,-18 0-5,0 0-17,-9 0-12,9 0-13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5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-10 631 57,'0'0'84,"0"0"-8,0 0-14,0 0-10,0 0-5,0-12-4,0 12-1,0 0-6,0-14 0,0 14-3,4-14-1,-4 14-4,6-14-8,-6 14 3,8-24-7,-8 24 4,10-26-7,-10 26-1,11-27-5,1 12 1,-9 1 0,3 1-3,0 1 2,1 1-4,-1-3 1,0 4-1,1-2 1,-7 12-1,11-23 3,-3 9-3,-2 3 2,3-1-1,-1-2 2,1-3-3,1 2 2,2 0-2,-1 0 1,1 1-1,-1-3 2,1 5-2,-1-4 1,3 5-1,-4-3 2,4 4-2,-2-4 1,3 4-2,-2-3 1,-1 3-1,4 0 1,-1 1-2,2-4 2,-3 7-2,3-4 1,-2 1 0,1 3 0,1-2 0,1 3 0,0 0 0,-1 1 0,4-1 0,-2 0 1,3 0-1,1 1 0,-3-1 1,0 2-1,2 2 1,-4-3 0,1 4 0,-2-1-1,1 1 1,-1 0 0,0 0-1,1 0 0,0 0 1,-2 0 0,5 1-1,-3-1 1,2 3 0,-2-2-1,1 0 0,-1 2 1,1 2-2,-3-1 1,-1 5-2,2-3 1,-1-1 0,0 4-1,1-4 0,-3 4 0,4-4 1,-2 4-1,1-1 1,-3-1-1,0 2 1,0 1-1,0 0 1,-1 3-1,-3 2 1,3-2-1,-4 1 1,5 0-1,-4 1 0,3-5 0,-3 5 0,3-2-1,1 1 3,0 0-3,-1 0 1,2 1 0,-4-1 1,1 2-2,-2 1 3,0 1-3,-2 0 1,0-1-1,-1 0 2,1 3-3,-2-3 3,1-2-3,-1-1 3,3 1-2,-3-2 1,2 3-1,1-1 2,-3 3 4,1-3-8,0 3 8,0-1-8,-2-1 8,1 1-8,0 0 8,0-3-8,0 0 3,3 0 1,-5-2-2,2 0 1,3 1 0,-1 2 1,-2-1-2,2 1 1,-2-2 0,-1 5 1,0-2-3,2 3 3,-5-3-2,3 0 2,-1 2-2,1-2 2,2-2-2,-1 0 2,3 0-2,-3 0 2,1 0-2,-1 1 1,2-2-1,-2 0 1,2 2-1,-2-1 1,2 1-1,-3-1 1,4 0-1,-4 0 2,4-1-2,0-3 1,-3 2 0,3 1 0,-9-13 0,18 18 0,-18-18-1,22 20 1,-22-20 0,20 19 0,-20-19 0,19 18-2,-7-8 6,-12-10-6,21 22 7,-8-12-8,0 0 8,-2 0-7,2-1 6,1 0-4,-1 0 0,1-3 0,-1 3 0,1-4 0,0 4 0,-4-4 1,4 0 0,-1 0-1,-2-1 0,2 1 0,-1-1 0,2 1 1,-3 0-1,2 0 0,-4-3 0,5 1 0,-4 1 0,3 0 0,-13-4 0,20 8 0,-20-8 1,22 2-1,-22-2 1,22 2-1,-7 1 0,-5-3 1,3 0-1,1 3 0,-4-1 0,3-1 0,-13-1 0,20 3 0,-20-3 0,18 3 0,-18-3 0,18 0 1,-18 0-1,20 0 0,-8 0 0,-1 0 0,2-3 0,0 0 0,-13 3 0,21-6 0,-21 6 1,21-7-2,-21 7 2,16-7-1,-16 7 1,21-9-1,-21 9 0,19-10-1,-6 6 2,-13 4-2,20-10 2,-20 10-2,22-7 1,-22 7 0,21-7 0,-21 7 0,22-10 0,-10 10 0,3-7 1,-6 4 0,4-1-1,-13 4 0,20-9 1,-20 9-2,19-6 2,-19 6-1,18-9-1,-18 9 1,18-13 1,-18 13 2,18-15-8,-18 15 8,14-13-8,-14 13 9,18-16-8,-18 16 6,16-14-6,-16 14 3,17-16 2,-17 16-1,18-17 1,-18 17-2,19-14 1,-19 14 0,15-15 1,-15 15-2,13-13 2,-13 13-1,14-13 0,-14 13 0,14-14 0,-14 14 1,17-16-1,-17 16 0,19-22 1,-19 22-2,16-20 1,-16 20 1,17-21 0,-17 21-2,13-21 2,-13 21-1,11-19 0,-11 19 0,13-20 1,-13 20-1,9-22 0,-9 22-1,10-16 2,-10 16-1,9-18 1,-9 18-1,6-18 0,-6 18-1,7-20 2,-7 20-1,2-13 1,-2 13-2,5-19 2,-5 19-1,7-15 0,-7 15 1,5-18-1,-5 18 0,6-14 1,-6 14-1,8-15 1,-8 15-1,4-13 1,-4 13-1,5-11 1,-5 11-2,4-13 1,-4 13 0,6-15 0,-6 15 0,5-18 0,-5 18 0,4-15 0,-4 15 0,3-9 1,-3 9-1,0 0 0,0 0 0,6-14 0,-6 14 0,0 0-1,0 0 1,2-10 0,-2 10-1,0 0 1,0 0 0,0 0-1,4-14-11,13 14-148,-17 0-5,0 0-17,-9 0-12,9 0-13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5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-10 632 57,'0'0'84,"0"0"-8,0 0-14,0 0-10,0 0-5,0-12-4,0 12-1,0 0-6,0-14 0,0 14-3,4-14-1,-4 14-4,6-14-8,-6 14 3,8-24-7,-8 24 4,10-25-7,-10 25-1,11-27-5,1 12 1,-9 1 0,3 1-3,0 1 2,1 1-4,-1-3 1,0 4-1,1-2 1,-7 12-1,11-23 3,-3 9-3,-2 1 2,3 1-1,-1-2 2,0-2-3,3 0 2,1 1-2,-2 1 1,2-1-1,0-1 2,0 4-2,-1-5 1,3 6-1,-4-2 2,4 3-2,-2-4 1,2 4-2,0-2 1,-2 1-1,4 1 1,-1 1-2,2-3 2,-3 5-2,2-2 1,1 0 0,-1 3 0,1-3 0,1 4 0,1 1 0,-2-1 0,4 0 0,-2 0 1,3 0-1,0 1 0,-1 0 1,-2 0-1,3 3 1,-5-2 0,2 3 0,-1-2-1,1 2 1,-3 0 0,1 0-1,1 0 0,0 0 1,-1 0 0,4 2-1,-3-2 1,1 3 0,-1-3-1,1 1 0,-1 3 1,0 0-2,-2 1 1,-1 4-2,2-4 1,0 0 0,-1 4-1,1-3 0,-3 3 0,4-5 1,-2 5-1,1 0 1,-3-3-1,0 3 1,0 1-1,-1 1 1,1 1-1,-4 3 1,4-2-1,-5 2 1,4-3-1,-2 3 0,2-4 0,-3 4 0,3-3-1,1 2 3,0 0-3,0 0 1,0 1 0,-3-1 1,2 2-2,-4 1 3,2 3-3,-3-2 1,0-1-1,-1 0 2,0 3-3,-1-3 3,2-2-3,-2-1 3,2 1-2,-2-2 1,2 4-1,0-4 2,-2 5 4,1-3-8,1 3 8,-1-1-8,-2-1 8,1 1-8,-1 0 8,2-3-8,-1 0 3,2 0 1,-4-2-2,3 0 1,1 1 0,0 2 1,-2-2-2,3 2 1,-3-1 0,-2 4 1,3-2-3,-1 3 3,-3-3-2,2 0 2,-1 1-2,1-1 2,2-3-2,-1 2 2,2-1-2,-2 0 2,2 0-2,-2 1 1,1-2-1,-1 0 1,2 2-1,-2-1 1,2 1-1,-3 1 1,4-2-1,-3 0 2,3-1-2,-1-3 1,-2 2 0,3 1 0,-9-13 0,18 18 0,-18-18-1,22 19 1,-22-19 0,19 19 0,-19-19 0,19 18-2,-7-7 6,-12-11-6,22 21 7,-10-11-8,2-1 8,-3 2-7,2-2 6,1 0-4,-1 0 0,1-3 0,0 2 0,-1-3 0,2 4 0,-4-3 1,2-2 0,0 1-1,-2 0 0,2-1 0,-1 1 0,2 0 1,-3 0-1,2-1 0,-4-1 0,5-1 0,-4 3 0,3-2 0,-13-3 0,21 8 0,-21-8 1,22 3-1,-22-3 1,22 1-1,-7 2 0,-5-2 1,2-1-1,2 2 0,-4 0 0,3-1 0,-13-1 0,19 4 0,-19-4 0,18 2 0,-18-2 0,18 0 1,-18 0-1,21 0 0,-9 0 0,-1 0 0,2-2 0,0-2 0,-13 4 0,20-5 0,-20 5 1,22-7-2,-22 7 2,17-8-1,-17 8 1,21-9-1,-21 9 0,18-9-1,-5 4 2,-13 5-2,20-10 2,-20 10-2,21-6 1,-21 6 0,21-8 0,-21 8 0,23-9 0,-11 8 0,2-5 1,-4 3 0,3-1-1,-13 4 0,19-9 1,-19 9-2,19-6 2,-19 6-1,18-9-1,-18 9 1,20-14 1,-20 14 2,18-15-8,-18 15 8,15-13-8,-15 13 9,17-15-8,-17 15 6,16-13-6,-16 13 3,17-16 2,-17 16-1,18-17 1,-18 17-2,19-14 1,-19 14 0,15-15 1,-15 15-2,14-13 2,-14 13-1,13-14 0,-13 14 0,14-13 0,-14 13 1,17-16-1,-17 16 0,19-22 1,-19 22-2,16-20 1,-16 20 1,17-23 0,-17 23-2,13-21 2,-13 21-1,12-19 0,-12 19 0,13-20 1,-13 20-1,8-22 0,-8 22-1,10-16 2,-10 16-1,9-18 1,-9 18-1,6-19 0,-6 19-1,7-19 2,-7 19-1,2-13 1,-2 13-2,5-18 2,-5 18-1,7-16 0,-7 16 1,5-17-1,-5 17 0,6-14 1,-6 14-1,8-15 1,-8 15-1,4-13 1,-4 13-1,5-11 1,-5 11-2,4-13 1,-4 13 0,6-15 0,-6 15 0,5-18 0,-5 18 0,4-15 0,-4 15 0,3-9 1,-3 9-1,0 0 0,0 0 0,6-14 0,-6 14 0,0 0-1,0 0 1,2-10 0,-2 10-1,0 0 1,0 0 0,0 0-1,4-15-11,13 15-148,-17 0-5,0 0-17,-9 0-12,9 0-13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5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-10 808 57,'0'0'84,"0"0"-8,0 0-14,0 0-10,0 0-5,0 12-4,0-12-1,0 0-6,0 14 0,0-14-3,4 14-1,-4-14-4,6 14-8,-6-14 3,8 24-7,-8-24 4,10 26-7,-10-26-1,11 28-5,1-13 1,-9-2 0,3 0-3,0-1 2,1-1-4,-1 4 1,0-6-1,1 3 1,-7-12-1,11 24 3,-3-11-3,-2-2 2,3 1-1,-1 2 2,1 3-3,1-1 2,2-1-2,-2-1 1,2 0-1,0 3 2,0-5-2,-1 4 1,3-4-1,-4 1 2,4-2-2,-2 2 1,2-2-2,0 1 1,-2-2-1,4 1 1,-1-2-2,2 3 2,-3-5-2,2 2 1,1 0 0,-1-3 0,0 3 0,2-4 0,1-1 0,-2 1 0,4 0 0,-2 0 1,3 0-1,0-1 0,-1 0 1,-2 0-1,3-3 1,-4 2 0,1-3 0,-1 2-1,0-2 1,-2 0 0,1 0-1,1 0 0,0 0 1,-1 0 0,4-2-1,-3 2 1,1-3 0,-1 3-1,1-1 0,-1-3 1,1 0-2,-3-1 1,0-4-2,0 3 1,0 2 0,0-5-1,2 3 0,-5-3 0,5 5 1,-2-5-1,1 0 1,-3 3-1,0-3 1,0-2-1,0 1 1,-1-2-1,-2-3 1,2 2-1,-4-2 1,5 1-1,-4 0 0,3 3 0,-3-4 0,3 3-1,1-2 3,-1-1-3,1 2 1,1-2 0,-5 1 1,3-2-2,-3-2 3,0 1-3,-2-2 1,0 2-1,-1 1 2,0-5-3,-1 4 3,2 2-3,-2 2 3,3-2-2,-3 1 1,1-2-1,2 1 2,-3-3 4,2 3-8,-1-3 8,0 1-8,-2 1 8,1-1-8,-1 0 8,2 3-8,-1 0 3,2 0 1,-4 2-2,3 0 1,1-2 0,0 0 1,-2 0-2,3-1 1,-3 2 0,-2-5 1,2 2-3,-1-3 3,-2 3-2,2-1 2,-1-1-2,1 3 2,2 1-2,-1 0 2,2-1-2,-2 1 2,2 0-2,-2 0 1,1 1-1,-1-1 1,2-1-1,-2 2 1,2-3-1,-3 3 1,4-2-1,-3 1 2,3 1-2,0 3 1,-3-2 0,3-1 0,-9 13 0,18-18 0,-18 18-1,22-19 1,-22 19 0,19-19 0,-19 19 0,19-18-2,-7 7 6,-12 11-6,22-22 7,-10 12-8,1 0 8,-2 0-7,2 1 6,1 0-4,-1 0 0,1 3 0,0-3 0,-1 4 0,2-4 0,-4 4 1,2 0 0,0 1-1,-2-1 0,2 1 0,-1-1 0,3 0 1,-5 0-1,3 0 0,-3 3 0,3 0 0,-3-3 0,3 1 0,-13 4 0,20-8 0,-20 8 1,22-2-1,-22 2 1,22-2-1,-7-1 0,-5 3 1,3 0-1,1-3 0,-4 1 0,3 1 0,-13 1 0,20-3 0,-20 3 0,18-3 0,-18 3 0,18 0 1,-18 0-1,20 0 0,-8 0 0,-1 0 0,2 3 0,0 0 0,-13-3 0,21 6 0,-21-6 1,21 7-2,-21-7 2,16 8-1,-16-8 1,21 9-1,-21-9 0,19 9-1,-6-5 2,-13-4-2,20 11 2,-20-11-2,22 6 1,-22-6 0,21 7 0,-21-7 0,22 10 0,-10-10 0,2 7 1,-4-4 0,3 1-1,-13-4 0,19 9 1,-19-9-2,19 6 2,-19-6-1,18 9-1,-18-9 1,19 13 1,-19-13 2,18 15-8,-18-15 8,15 14-8,-15-14 9,17 15-8,-17-15 6,16 14-6,-16-14 3,17 16 2,-17-16-1,18 17 1,-18-17-2,19 14 1,-19-14 0,15 15 1,-15-15-2,14 14 2,-14-14-1,13 13 0,-13-13 0,14 13 0,-14-13 1,17 16-1,-17-16 0,19 22 1,-19-22-2,17 21 1,-17-21 1,16 20 0,-16-20-2,14 21 2,-14-21-1,10 19 0,-10-19 0,13 20 1,-13-20-1,9 22 0,-9-22-1,10 16 2,-10-16-1,9 18 1,-9-18-1,6 19 0,-6-19-1,8 19 2,-8-19-1,1 14 1,-1-14-2,6 19 2,-6-19-1,6 15 0,-6-15 1,6 18-1,-6-18 0,6 14 1,-6-14-1,7 14 1,-7-14-1,5 14 1,-5-14-1,4 10 1,-4-10-2,5 14 1,-5-14 0,5 15 0,-5-15 0,5 18 0,-5-18 0,4 14 0,-4-14 0,4 10 1,-4-10-1,0 0 0,0 0 0,5 14 0,-5-14 0,0 0-1,0 0 1,2 10 0,-2-10-1,0 0 1,0 0 0,0 0-1,4 14-11,13-14-148,-17 0-5,0 0-17,-9 0-12,9 0-13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58"/>
    </inkml:context>
    <inkml:brush xml:id="br0">
      <inkml:brushProperty name="width" value="0.04667" units="cm"/>
      <inkml:brushProperty name="height" value="0.04667" units="cm"/>
      <inkml:brushProperty name="color" value="#FF0000"/>
      <inkml:brushProperty name="fitToCurve" value="1"/>
    </inkml:brush>
  </inkml:definitions>
  <inkml:trace contextRef="#ctx0" brushRef="#br0">-11 1341 57,'0'0'84,"0"0"-8,0 0-14,0 0-10,0 0-5,0-27-4,0 27-1,0 0-6,0-29 0,0 29-3,4-30-1,-4 30-4,6-30-8,-6 30 3,8-51-7,-8 51 4,10-54-7,-10 54-1,11-59-5,0 28 1,-7 2 0,2 2-3,-1 2 2,3-1-4,-2-4 1,0 10-1,1-5 1,-7 25-1,11-50 3,-4 21-3,-1 4 2,4 0-1,-2-5 2,1-6-3,1 3 2,1 2-2,0 1 1,1-2-1,0-3 2,0 10-2,-2-10 1,5 11-1,-6-5 2,6 7-2,-3-7 1,2 7-2,0-4 1,-2 4-1,3 1 1,1 2-2,0-8 2,-1 12-2,1-5 1,1 2 0,-2 5 0,2-5 0,1 8 0,0-1 0,0 2 0,3-1 0,-2-1 1,2 0-1,2 3 0,-2-2 1,-3 3-1,4 4 1,-3-4 0,0 7 0,-2-4-1,1 4 1,-2 0 0,2 0-1,0 0 0,0 0 1,-2 0 0,5 4-1,-2-4 1,-1 6 0,1-5-1,0 2 0,-1 4 1,0 3-2,-2 0 1,0 8-2,1-5 1,-1-4 0,-1 11-1,3-8 0,-4 7 0,4-10 1,-3 11-1,2-2 1,-3-5-1,0 7 1,1 1-1,-2 1 1,1 4-1,-4 5 1,3-2-1,-3 2 1,3-2-1,-3 2 0,3-8 0,-3 8 0,4-4-1,-1 2 3,1 2-3,0-2 1,0 2 0,-3-2 1,1 6-2,-2 2 3,0 2-3,-2 1 1,0-5-1,-1 1 2,1 7-3,-2-8 3,1-2-3,-1-4 3,3 2-2,-3-2 1,2 5-1,1-3 2,-3 7 4,1-5-8,0 5 8,0-1-8,-2-5 8,1 6-8,-1-4 8,2-5-8,-1 3 3,2-3 1,-3-3-2,1-1 1,3 3 0,-2 4 1,-1-3-2,3 2 1,-3-2 0,-1 9 1,0-4-3,2 6 3,-5-5-2,3-2 2,-1 6-2,1-6 2,2-3-2,-1 0 2,2 0-2,-2 0 2,2 0-2,-2 0 1,1-2-1,-1 1 1,2 2-1,-2-2 1,3 5-1,-5-4 1,5 0-1,-3 0 2,3-2-2,0-6 1,-3 3 0,3 1 0,-9-26 0,18 40 0,-18-40-1,22 40 1,-22-40 0,19 41 0,-19-41 0,19 38-2,-7-16 6,-12-22-6,22 47 7,-10-25-8,1-2 8,-2 1-7,2-2 6,1 0-4,-1 0 0,2-5 0,-2 4 0,1-8 0,0 9 0,-3-7 1,2-2 0,0 0-1,-2 0 0,2 0 0,-1-1 0,3 2 1,-6-1-1,5-1 0,-4-3 0,3-1 0,-3 5 0,3-2 0,-13-8 0,20 16 0,-20-16 1,22 6-1,-22-6 1,23 3-1,-9 4 0,-4-6 1,3-1-1,1 5 0,-4-1 0,3-1 0,-13-3 0,19 7 0,-19-7 0,18 5 0,-18-5 0,19 0 1,-19 0-1,20 0 0,-8 0 0,-1 0 0,2-5 0,0-2 0,-13 7 0,20-12 0,-20 12 1,21-16-2,-21 16 2,16-16-1,-16 16 1,22-19-1,-22 19 0,19-20-1,-6 11 2,-13 9-2,20-21 2,-20 21-2,21-15 1,-21 15 0,21-15 0,-21 15 0,22-20 0,-10 18 0,3-12 1,-5 8 0,3-2-1,-13 8 0,19-19 1,-19 19-2,19-14 2,-19 14-1,19-19-1,-19 19 1,18-27 1,-18 27 2,18-32-8,-18 32 8,15-29-8,-15 29 9,17-32-8,-17 32 6,16-29-6,-16 29 3,17-35 2,-17 35-1,18-35 1,-18 35-2,19-32 1,-19 32 0,15-31 1,-15 31-2,13-27 2,-13 27-1,14-29 0,-14 29 0,14-29 0,-14 29 1,17-32-1,-17 32 0,19-48 1,-19 48-2,16-43 1,-16 43 1,16-46 0,-16 46-2,14-45 2,-14 45-1,10-40 0,-10 40 0,14-41 1,-14 41-1,9-47 0,-9 47-1,10-36 2,-10 36-1,9-38 1,-9 38-1,6-38 0,-6 38-1,7-41 2,-7 41-1,2-30 1,-2 30-2,5-39 2,-5 39-1,7-33 0,-7 33 1,5-37-1,-5 37 0,6-30 1,-6 30-1,7-32 1,-7 32-1,5-27 1,-5 27-1,4-23 1,-4 23-2,5-29 1,-5 29 0,6-31 0,-6 31 0,4-39 0,-4 39 0,5-30 0,-5 30 0,3-20 1,-3 20-1,0 0 0,0 0 0,6-30 0,-6 30 0,0 0-1,0 0 1,1-21 0,-1 21-1,0 0 1,0 0 0,0 0-1,5-31-11,11 31-148,-16 0-5,0 0-17,-9 0-12,9 0-13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</inkml:traceFormat>
        <inkml:channelProperties>
          <inkml:channelProperty channel="X" name="resolution" value="1278.46277" units="1/cm"/>
          <inkml:channelProperty channel="Y" name="resolution" value="2273.90698" units="1/cm"/>
          <inkml:channelProperty channel="F" name="resolution" value="7.0953E-7" units="1/dev"/>
        </inkml:channelProperties>
      </inkml:inkSource>
      <inkml:timestamp xml:id="ts0" timeString="2014-04-24T21:43:03.959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-8 79 154,'0'0'125,"0"0"-22,0 0-13,-16 0-20,16 0-9,0 0-10,0 0-4,0 0-8,0 0-7,0 0-7,7 0-7,-7 0-4,0 0-4,14 0-1,-14 0-3,16 0-1,-16 0 0,18 0 0,-18 0-1,21 0 0,-10 0 0,-11 0-1,25 0 0,-10 0-1,4 0 0,-1 0-1,3 0-1,2 0 2,4 0-2,-2 0 1,3 0 0,1-3-1,1 3 1,3 0-1,1 0 1,3 0 0,6 0 0,2 0-1,1 0 1,4 0 0,2 0 0,0 0 0,4-1-1,-3 1 1,1-3 0,2 2 0,-4-3-1,5 3 1,1 0-1,-1 1 1,2 0 0,0 0-1,0 0 0,0 0 0,-1 0 1,-2-3-1,1 3 0,-2-2 1,3 2-2,0-4 1,2 4 1,1-4-1,0 3 1,3-3-1,-1 3 0,2-4 0,-2 2 0,0 2 1,-1-3-1,-2 3-1,4-1 1,-2 2 0,3-3 0,-5 3 0,-3 0 0,0 0-1,-6 0 2,-4-2-1,-5-1 0,-10 1 0,-3 1 0,-8-4 0,-5-1 1,-3 4-1,-13 2 0,15-5 0,-15 5 0,0 0 0,0 0 0,0 0 0,0 0 0,0 0 0,0 0 0,0 0 0,0 0 0,0 0 1,0 0 0,0 0 0,0 0 0,0 0 0,0 0 0,0 0 0,0 0 0,0 0 1,0 0-1,0 0 1,0 0-1,0 0 1,0 0 0,0 0 0,0 0 0,0-11-1,0 11 0,0 0 0,0 0-6,0 0-150,0 0-9,0 0-12,0 0-17,-10 0-5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90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38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96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07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74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4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11" Type="http://schemas.openxmlformats.org/officeDocument/2006/relationships/image" Target="../media/image9.png"/><Relationship Id="rId10" Type="http://schemas.openxmlformats.org/officeDocument/2006/relationships/image" Target="../media/image7.png"/><Relationship Id="rId4" Type="http://schemas.openxmlformats.org/officeDocument/2006/relationships/image" Target="../media/image40.png"/><Relationship Id="rId9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.xml"/><Relationship Id="rId5" Type="http://schemas.openxmlformats.org/officeDocument/2006/relationships/image" Target="../media/image7.jpeg"/><Relationship Id="rId10" Type="http://schemas.openxmlformats.org/officeDocument/2006/relationships/image" Target="../media/image13.png"/><Relationship Id="rId4" Type="http://schemas.openxmlformats.org/officeDocument/2006/relationships/image" Target="../media/image11.png"/><Relationship Id="rId9" Type="http://schemas.openxmlformats.org/officeDocument/2006/relationships/image" Target="../media/image12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customXml" Target="../ink/ink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13" Type="http://schemas.openxmlformats.org/officeDocument/2006/relationships/image" Target="../media/image140.emf"/><Relationship Id="rId18" Type="http://schemas.openxmlformats.org/officeDocument/2006/relationships/customXml" Target="../ink/ink12.xml"/><Relationship Id="rId3" Type="http://schemas.openxmlformats.org/officeDocument/2006/relationships/customXml" Target="../ink/ink4.xml"/><Relationship Id="rId21" Type="http://schemas.openxmlformats.org/officeDocument/2006/relationships/image" Target="../media/image180.emf"/><Relationship Id="rId7" Type="http://schemas.openxmlformats.org/officeDocument/2006/relationships/image" Target="../media/image120.emf"/><Relationship Id="rId12" Type="http://schemas.openxmlformats.org/officeDocument/2006/relationships/customXml" Target="../ink/ink9.xml"/><Relationship Id="rId17" Type="http://schemas.openxmlformats.org/officeDocument/2006/relationships/image" Target="../media/image160.emf"/><Relationship Id="rId2" Type="http://schemas.openxmlformats.org/officeDocument/2006/relationships/notesSlide" Target="../notesSlides/notesSlide6.xml"/><Relationship Id="rId16" Type="http://schemas.openxmlformats.org/officeDocument/2006/relationships/customXml" Target="../ink/ink11.xml"/><Relationship Id="rId20" Type="http://schemas.openxmlformats.org/officeDocument/2006/relationships/customXml" Target="../ink/ink13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5.xml"/><Relationship Id="rId11" Type="http://schemas.openxmlformats.org/officeDocument/2006/relationships/image" Target="../media/image130.emf"/><Relationship Id="rId5" Type="http://schemas.openxmlformats.org/officeDocument/2006/relationships/image" Target="../media/image110.emf"/><Relationship Id="rId15" Type="http://schemas.openxmlformats.org/officeDocument/2006/relationships/image" Target="../media/image150.emf"/><Relationship Id="rId23" Type="http://schemas.openxmlformats.org/officeDocument/2006/relationships/image" Target="../media/image19.emf"/><Relationship Id="rId10" Type="http://schemas.openxmlformats.org/officeDocument/2006/relationships/customXml" Target="../ink/ink8.xml"/><Relationship Id="rId19" Type="http://schemas.openxmlformats.org/officeDocument/2006/relationships/image" Target="../media/image170.emf"/><Relationship Id="rId9" Type="http://schemas.openxmlformats.org/officeDocument/2006/relationships/customXml" Target="../ink/ink7.xml"/><Relationship Id="rId14" Type="http://schemas.openxmlformats.org/officeDocument/2006/relationships/customXml" Target="../ink/ink10.xml"/><Relationship Id="rId22" Type="http://schemas.openxmlformats.org/officeDocument/2006/relationships/customXml" Target="../ink/ink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1" y="862885"/>
            <a:ext cx="6348726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28: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Wave interference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513" y="1933979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Superposition of waves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Standing waves on a string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Interference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3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119" y="1676543"/>
            <a:ext cx="38694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Two radio transmitters (</a:t>
            </a:r>
            <a:r>
              <a:rPr lang="en-US" sz="2400" b="1" dirty="0"/>
              <a:t>A</a:t>
            </a:r>
            <a:r>
              <a:rPr lang="en-US" sz="2400" dirty="0"/>
              <a:t> and </a:t>
            </a:r>
            <a:r>
              <a:rPr lang="en-US" sz="2400" b="1" dirty="0"/>
              <a:t>B</a:t>
            </a:r>
            <a:r>
              <a:rPr lang="en-US" sz="2400" dirty="0"/>
              <a:t>) are 12 m apart.  They are driven by the same oscillator (i.e., they emit in phase) and generate waves of wavelength 2 m.  How do the waves interfere at point </a:t>
            </a:r>
            <a:r>
              <a:rPr lang="en-US" sz="2400" b="1" dirty="0"/>
              <a:t>P</a:t>
            </a:r>
            <a:r>
              <a:rPr lang="en-US" sz="2400" dirty="0"/>
              <a:t> that is 16 m directly in front of source A?</a:t>
            </a:r>
          </a:p>
        </p:txBody>
      </p:sp>
      <p:pic>
        <p:nvPicPr>
          <p:cNvPr id="13" name="Picture 12" descr="Red dots A and B are 12 m apart. Green point P is 16 m in front of dot A.">
            <a:extLst>
              <a:ext uri="{FF2B5EF4-FFF2-40B4-BE49-F238E27FC236}">
                <a16:creationId xmlns:a16="http://schemas.microsoft.com/office/drawing/2014/main" id="{1E0CDD25-C702-8AAF-FE2D-A94D584A7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1626" y="1544524"/>
            <a:ext cx="2932430" cy="390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93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53684" y="53530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4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0551" y="1441000"/>
            <a:ext cx="43221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Two loudspeakers emit waves of frequency 172 Hz. The speed of sound is 344 m/s. You are 8 m from speaker A. How close can you get to speaker B and have destructive interference?</a:t>
            </a:r>
          </a:p>
        </p:txBody>
      </p:sp>
      <p:pic>
        <p:nvPicPr>
          <p:cNvPr id="10" name="Picture 9" descr="Red dots labeled A and B. A blue arrow labels a distance L1=8m from dot A. An arrow labels an unknown distance L2 from dot B.">
            <a:extLst>
              <a:ext uri="{FF2B5EF4-FFF2-40B4-BE49-F238E27FC236}">
                <a16:creationId xmlns:a16="http://schemas.microsoft.com/office/drawing/2014/main" id="{0AB5D240-EDFA-A4C2-EABB-36E581549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639" y="1722558"/>
            <a:ext cx="2554445" cy="16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866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Standing Waves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70155" y="1621602"/>
                <a:ext cx="7359805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Two waves traveling in opposite directions with: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same amplitude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same wavelength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λ</a:t>
                </a:r>
                <a:r>
                  <a:rPr lang="en-US" sz="2400" dirty="0"/>
                  <a:t> (and thus same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same frequency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(and thus same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n-US" sz="2400" dirty="0"/>
                  <a:t>)</a:t>
                </a:r>
              </a:p>
              <a:p>
                <a:endParaRPr lang="en-US" sz="2400" dirty="0"/>
              </a:p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⟹ </a:t>
                </a:r>
                <a:r>
                  <a:rPr lang="en-US" sz="2400" dirty="0"/>
                  <a:t>same speed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r>
                      <a:rPr lang="en-US" sz="2400" i="1" dirty="0" err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sz="2400" i="1" dirty="0" err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55" y="1621602"/>
                <a:ext cx="7359805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1243" t="-1847" b="-5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70155" y="4126754"/>
                <a:ext cx="6878871" cy="8224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𝑘𝑥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 panose="02040503050406030204" pitchFamily="18" charset="0"/>
                              </a:rPr>
                              <m:t>ω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 	</a:t>
                </a:r>
                <a:r>
                  <a:rPr lang="en-US" dirty="0">
                    <a:solidFill>
                      <a:schemeClr val="tx1"/>
                    </a:solidFill>
                  </a:rPr>
                  <a:t>traveling in the positive x-dir.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𝑘𝑥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 panose="02040503050406030204" pitchFamily="18" charset="0"/>
                              </a:rPr>
                              <m:t>ω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	traveling in the negative x-dir.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55" y="4126754"/>
                <a:ext cx="6878871" cy="822469"/>
              </a:xfrm>
              <a:prstGeom prst="rect">
                <a:avLst/>
              </a:prstGeom>
              <a:blipFill rotWithShape="0">
                <a:blip r:embed="rId4"/>
                <a:stretch>
                  <a:fillRect l="-266" b="-9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401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23712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Equation for Standing Waves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08040" y="1478838"/>
                <a:ext cx="6878871" cy="8224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𝑘𝑥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 panose="02040503050406030204" pitchFamily="18" charset="0"/>
                              </a:rPr>
                              <m:t>ω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 	</a:t>
                </a:r>
                <a:r>
                  <a:rPr lang="en-US" dirty="0">
                    <a:solidFill>
                      <a:schemeClr val="tx1"/>
                    </a:solidFill>
                  </a:rPr>
                  <a:t>traveling in the positive x-dir.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𝑘𝑥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 panose="02040503050406030204" pitchFamily="18" charset="0"/>
                              </a:rPr>
                              <m:t>ω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	traveling in the negative x-dir.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040" y="1478838"/>
                <a:ext cx="6878871" cy="822469"/>
              </a:xfrm>
              <a:prstGeom prst="rect">
                <a:avLst/>
              </a:prstGeom>
              <a:blipFill rotWithShape="0">
                <a:blip r:embed="rId3"/>
                <a:stretch>
                  <a:fillRect l="-266" b="-9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592AF67-46A9-2548-0922-3314891F6C2A}"/>
                  </a:ext>
                </a:extLst>
              </p:cNvPr>
              <p:cNvSpPr txBox="1"/>
              <p:nvPr/>
            </p:nvSpPr>
            <p:spPr>
              <a:xfrm>
                <a:off x="1162892" y="2637776"/>
                <a:ext cx="3933193" cy="582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func>
                                <m:funcPr>
                                  <m:ctrlPr>
                                    <a:rPr lang="en-US" sz="20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num>
                                    <m:den>
                                      <m:r>
                                        <a:rPr 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func>
                                    <m:funcPr>
                                      <m:ctrlPr>
                                        <a:rPr lang="en-US" sz="200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000" b="0" i="0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en-US" sz="200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0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  <m:r>
                                            <a:rPr lang="en-US" sz="20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num>
                                        <m:den>
                                          <m:r>
                                            <a:rPr lang="en-US" sz="20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func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592AF67-46A9-2548-0922-3314891F6C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92" y="2637776"/>
                <a:ext cx="3933193" cy="5823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BB3E7C7-C842-2735-8283-53776D976930}"/>
                  </a:ext>
                </a:extLst>
              </p:cNvPr>
              <p:cNvSpPr txBox="1"/>
              <p:nvPr/>
            </p:nvSpPr>
            <p:spPr>
              <a:xfrm>
                <a:off x="1108040" y="3637886"/>
                <a:ext cx="7472302" cy="11905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func>
                                <m:func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20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0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00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0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𝑘𝑥</m:t>
                                          </m:r>
                                          <m:r>
                                            <a:rPr lang="en-US" sz="20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  <m:r>
                                            <a:rPr lang="en-US" sz="2000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  <m:r>
                                        <a:rPr lang="en-US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𝑘𝑥</m:t>
                                          </m:r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func>
                                    <m:funcPr>
                                      <m:ctrlPr>
                                        <a:rPr lang="en-US" sz="200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000" b="0" i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𝑘𝑥</m:t>
                                              </m:r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</m:d>
                                          <m:r>
                                            <a:rPr lang="en-US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𝑘𝑥</m:t>
                                              </m:r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func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=2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BB3E7C7-C842-2735-8283-53776D976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8040" y="3637886"/>
                <a:ext cx="7472302" cy="11905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32948" y="5412762"/>
                <a:ext cx="5554277" cy="461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sz="2400" i="1"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948" y="5412762"/>
                <a:ext cx="5554277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0256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6384326" y="5371134"/>
            <a:ext cx="22060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Standing wave</a:t>
            </a:r>
          </a:p>
        </p:txBody>
      </p:sp>
    </p:spTree>
    <p:extLst>
      <p:ext uri="{BB962C8B-B14F-4D97-AF65-F5344CB8AC3E}">
        <p14:creationId xmlns:p14="http://schemas.microsoft.com/office/powerpoint/2010/main" val="265036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Standing wave on a string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478070" y="1390103"/>
                <a:ext cx="3875996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𝑐𝑜𝑠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sz="2400" i="1"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070" y="1390103"/>
                <a:ext cx="3875996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19612" y="1959260"/>
                <a:ext cx="2892138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String of length L</a:t>
                </a:r>
              </a:p>
              <a:p>
                <a:r>
                  <a:rPr lang="en-US" sz="2400" dirty="0"/>
                  <a:t>with fixed ends: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0" dirty="0">
                    <a:latin typeface="Cambria Math" panose="02040503050406030204" pitchFamily="18" charset="0"/>
                  </a:rPr>
                  <a:t> 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0000FF"/>
                    </a:solidFill>
                  </a:rPr>
                  <a:t>Boundary Condition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612" y="1959260"/>
                <a:ext cx="2892138" cy="1938992"/>
              </a:xfrm>
              <a:prstGeom prst="rect">
                <a:avLst/>
              </a:prstGeom>
              <a:blipFill rotWithShape="0">
                <a:blip r:embed="rId7"/>
                <a:stretch>
                  <a:fillRect l="-3158" t="-2201" r="-2737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 descr="A sine-shaped curve in red on a black line whose ends are labeled x=0 and x=L. The wave has noes at the ends and two nodes between the ends.">
            <a:extLst>
              <a:ext uri="{FF2B5EF4-FFF2-40B4-BE49-F238E27FC236}">
                <a16:creationId xmlns:a16="http://schemas.microsoft.com/office/drawing/2014/main" id="{5A888304-AFC5-B818-7C6C-B0ECC5BDD6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94818" y="2212692"/>
            <a:ext cx="3926164" cy="10181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69614" y="4097712"/>
                <a:ext cx="4056816" cy="172463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𝑘𝐿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 panose="02040503050406030204" pitchFamily="18" charset="0"/>
                      </a:rPr>
                      <m:t>π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  </a:t>
                </a:r>
              </a:p>
              <a:p>
                <a:r>
                  <a:rPr lang="en-US" sz="2400" dirty="0"/>
                  <a:t>With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sz="2400" i="1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400" i="1" smtClean="0">
                            <a:latin typeface="Cambria Math" panose="02040503050406030204" pitchFamily="18" charset="0"/>
                          </a:rPr>
                          <m:t>λ</m:t>
                        </m:r>
                      </m:den>
                    </m:f>
                  </m:oMath>
                </a14:m>
                <a:r>
                  <a:rPr lang="en-US" sz="2400" dirty="0"/>
                  <a:t>: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614" y="4097712"/>
                <a:ext cx="4056816" cy="1724639"/>
              </a:xfrm>
              <a:prstGeom prst="rect">
                <a:avLst/>
              </a:prstGeom>
              <a:blipFill rotWithShape="0">
                <a:blip r:embed="rId9"/>
                <a:stretch>
                  <a:fillRect l="-22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716031" y="4655280"/>
                <a:ext cx="1160189" cy="78624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λ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031" y="4655280"/>
                <a:ext cx="1160189" cy="78624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298896" y="4725235"/>
                <a:ext cx="1043876" cy="64633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a</a:t>
                </a:r>
                <a:r>
                  <a:rPr lang="en-US" b="0" dirty="0">
                    <a:solidFill>
                      <a:schemeClr val="tx1"/>
                    </a:solidFill>
                  </a:rPr>
                  <a:t>nd with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m:rPr>
                        <m:sty m:val="p"/>
                      </m:rPr>
                      <a:rPr lang="el-GR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λ</m:t>
                    </m:r>
                  </m:oMath>
                </a14:m>
                <a:r>
                  <a:rPr lang="en-US" dirty="0"/>
                  <a:t>: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896" y="4725235"/>
                <a:ext cx="1043876" cy="646331"/>
              </a:xfrm>
              <a:prstGeom prst="rect">
                <a:avLst/>
              </a:prstGeom>
              <a:blipFill rotWithShape="0">
                <a:blip r:embed="rId11"/>
                <a:stretch>
                  <a:fillRect l="-4678" t="-4717" r="-526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985924" y="4597271"/>
                <a:ext cx="1273426" cy="72552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924" y="4597271"/>
                <a:ext cx="1273426" cy="72552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8688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1" y="716888"/>
            <a:ext cx="6922409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Fundamental frequency and harmonics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62891" y="1727292"/>
            <a:ext cx="19960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String of length L</a:t>
            </a:r>
          </a:p>
          <a:p>
            <a:r>
              <a:rPr lang="en-US" dirty="0"/>
              <a:t>with fixed ends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775397" y="1640861"/>
                <a:ext cx="1160189" cy="78624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λ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397" y="1640861"/>
                <a:ext cx="1160189" cy="7862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406061" y="1648103"/>
                <a:ext cx="1273426" cy="72552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6061" y="1648103"/>
                <a:ext cx="1273426" cy="7255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 descr="Illustration of the first three harmonics of standing waves. Narrated in class.">
            <a:extLst>
              <a:ext uri="{FF2B5EF4-FFF2-40B4-BE49-F238E27FC236}">
                <a16:creationId xmlns:a16="http://schemas.microsoft.com/office/drawing/2014/main" id="{60B168C2-D700-BDAE-6DFA-770F1405A97B}"/>
              </a:ext>
            </a:extLst>
          </p:cNvPr>
          <p:cNvGrpSpPr/>
          <p:nvPr/>
        </p:nvGrpSpPr>
        <p:grpSpPr>
          <a:xfrm>
            <a:off x="902710" y="2860807"/>
            <a:ext cx="3313845" cy="3175673"/>
            <a:chOff x="902710" y="2860807"/>
            <a:chExt cx="3313845" cy="3175673"/>
          </a:xfrm>
        </p:grpSpPr>
        <p:pic>
          <p:nvPicPr>
            <p:cNvPr id="16386" name="Picture 2" descr="http://session.masteringphysics.com/problemAsset/1013932/10/1013932D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2710" y="2860807"/>
              <a:ext cx="3313845" cy="2692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" name="Ink 2"/>
                <p14:cNvContentPartPr/>
                <p14:nvPr/>
              </p14:nvContentPartPr>
              <p14:xfrm>
                <a:off x="1253160" y="5486400"/>
                <a:ext cx="2270160" cy="550080"/>
              </p14:xfrm>
            </p:contentPart>
          </mc:Choice>
          <mc:Fallback xmlns="">
            <p:pic>
              <p:nvPicPr>
                <p:cNvPr id="3" name="Ink 2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43800" y="5477040"/>
                  <a:ext cx="2288880" cy="56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284743" y="3028268"/>
                <a:ext cx="3710682" cy="738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n=1: fundamental, first harmonic: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λ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2L,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743" y="3028268"/>
                <a:ext cx="3710682" cy="738472"/>
              </a:xfrm>
              <a:prstGeom prst="rect">
                <a:avLst/>
              </a:prstGeom>
              <a:blipFill rotWithShape="0">
                <a:blip r:embed="rId8"/>
                <a:stretch>
                  <a:fillRect l="-1478" t="-4959" b="-4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284743" y="3860403"/>
                <a:ext cx="3710682" cy="738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n=2: 2nd harmonic, 1</a:t>
                </a:r>
                <a:r>
                  <a:rPr lang="en-US" baseline="30000" dirty="0"/>
                  <a:t>st</a:t>
                </a:r>
                <a:r>
                  <a:rPr lang="en-US" dirty="0"/>
                  <a:t> overtone: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λ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743" y="3860403"/>
                <a:ext cx="3710682" cy="738472"/>
              </a:xfrm>
              <a:prstGeom prst="rect">
                <a:avLst/>
              </a:prstGeom>
              <a:blipFill rotWithShape="0">
                <a:blip r:embed="rId9"/>
                <a:stretch>
                  <a:fillRect l="-1478" t="-4132" b="-4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284743" y="4668110"/>
                <a:ext cx="3710682" cy="785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n=3: 3rd harmonic, 2nd overtone: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λ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743" y="4668110"/>
                <a:ext cx="3710682" cy="785536"/>
              </a:xfrm>
              <a:prstGeom prst="rect">
                <a:avLst/>
              </a:prstGeom>
              <a:blipFill rotWithShape="0">
                <a:blip r:embed="rId10"/>
                <a:stretch>
                  <a:fillRect l="-1478" t="-4651" b="-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9513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1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0450" y="1924050"/>
            <a:ext cx="6156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wire has a length of 8m. The speed of waves on the wire</a:t>
            </a:r>
          </a:p>
          <a:p>
            <a:r>
              <a:rPr lang="en-US" dirty="0"/>
              <a:t>is 240m/s. What is the fundamental frequency?</a:t>
            </a:r>
          </a:p>
        </p:txBody>
      </p:sp>
    </p:spTree>
    <p:extLst>
      <p:ext uri="{BB962C8B-B14F-4D97-AF65-F5344CB8AC3E}">
        <p14:creationId xmlns:p14="http://schemas.microsoft.com/office/powerpoint/2010/main" val="92349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2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7442" y="161169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particular guitar string has a mass of 3.0 grams and a length of 0.75 m. A standing wave on the string has the shape shown in the figure. The wave has a frequency of 1200 Hz. </a:t>
            </a:r>
          </a:p>
          <a:p>
            <a:r>
              <a:rPr lang="en-US" dirty="0"/>
              <a:t>(a) What is the speed of the wave? </a:t>
            </a:r>
          </a:p>
          <a:p>
            <a:r>
              <a:rPr lang="en-US" dirty="0"/>
              <a:t>(b) What is the tension of the string? </a:t>
            </a:r>
          </a:p>
          <a:p>
            <a:r>
              <a:rPr lang="en-US" dirty="0"/>
              <a:t>(c) The wave on the string produces a sound wave. Does the sound wave have the same frequency, wavelength, or speed as the wave on the string? </a:t>
            </a:r>
          </a:p>
        </p:txBody>
      </p:sp>
      <p:grpSp>
        <p:nvGrpSpPr>
          <p:cNvPr id="2" name="Group 1" descr="A red sine-shaped curve ona  line of lnegth L. The wave has nodes at the ends and two nodes between the ends.">
            <a:extLst>
              <a:ext uri="{FF2B5EF4-FFF2-40B4-BE49-F238E27FC236}">
                <a16:creationId xmlns:a16="http://schemas.microsoft.com/office/drawing/2014/main" id="{99229B88-0081-271A-29B4-3683503F2374}"/>
              </a:ext>
            </a:extLst>
          </p:cNvPr>
          <p:cNvGrpSpPr/>
          <p:nvPr/>
        </p:nvGrpSpPr>
        <p:grpSpPr>
          <a:xfrm>
            <a:off x="5659180" y="2080000"/>
            <a:ext cx="3046320" cy="1042920"/>
            <a:chOff x="5659180" y="2080000"/>
            <a:chExt cx="3046320" cy="1042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3" name="Ink 12" descr="A sine-shaped curve in red on a black line. The wave has noes at the ends and two nodes between the ends."/>
                <p14:cNvContentPartPr/>
                <p14:nvPr/>
              </p14:nvContentPartPr>
              <p14:xfrm>
                <a:off x="5659180" y="2080000"/>
                <a:ext cx="3046320" cy="1042920"/>
              </p14:xfrm>
            </p:contentPart>
          </mc:Choice>
          <mc:Fallback xmlns="">
            <p:pic>
              <p:nvPicPr>
                <p:cNvPr id="13" name="Ink 12" descr="A sine-shaped curve in red on a black line. The wave has noes at the ends and two nodes between the ends."/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641199" y="2062000"/>
                  <a:ext cx="3081922" cy="10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0" name="Ink 19"/>
                <p14:cNvContentPartPr/>
                <p14:nvPr/>
              </p14:nvContentPartPr>
              <p14:xfrm>
                <a:off x="7886860" y="2841400"/>
                <a:ext cx="181080" cy="166320"/>
              </p14:xfrm>
            </p:contentPart>
          </mc:Choice>
          <mc:Fallback xmlns="">
            <p:pic>
              <p:nvPicPr>
                <p:cNvPr id="20" name="Ink 19"/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868931" y="2823439"/>
                  <a:ext cx="216579" cy="201883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84505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Interference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92803" y="1778852"/>
            <a:ext cx="24305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Two or more </a:t>
            </a:r>
          </a:p>
          <a:p>
            <a:r>
              <a:rPr lang="en-US" sz="2400" dirty="0"/>
              <a:t>traveling waves </a:t>
            </a:r>
          </a:p>
          <a:p>
            <a:r>
              <a:rPr lang="en-US" sz="2400" dirty="0"/>
              <a:t>superimpose: </a:t>
            </a:r>
          </a:p>
          <a:p>
            <a:r>
              <a:rPr lang="en-US" sz="2400" dirty="0"/>
              <a:t>interference</a:t>
            </a:r>
          </a:p>
        </p:txBody>
      </p:sp>
      <p:grpSp>
        <p:nvGrpSpPr>
          <p:cNvPr id="6" name="Group 5" descr="Schematic of wave interference. Two waves in phase amplify each other (constructive). Two waves out of phase cancel each other (destructive)."/>
          <p:cNvGrpSpPr>
            <a:grpSpLocks noChangeAspect="1"/>
          </p:cNvGrpSpPr>
          <p:nvPr/>
        </p:nvGrpSpPr>
        <p:grpSpPr>
          <a:xfrm>
            <a:off x="4005984" y="1778852"/>
            <a:ext cx="3989818" cy="3135782"/>
            <a:chOff x="914400" y="1143000"/>
            <a:chExt cx="6649697" cy="522630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Ink 6"/>
                <p14:cNvContentPartPr/>
                <p14:nvPr/>
              </p14:nvContentPartPr>
              <p14:xfrm>
                <a:off x="914400" y="1219200"/>
                <a:ext cx="1863000" cy="862200"/>
              </p14:xfrm>
            </p:contentPart>
          </mc:Choice>
          <mc:Fallback xmlns="">
            <p:pic>
              <p:nvPicPr>
                <p:cNvPr id="5" name="Ink 4"/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05400" y="1205520"/>
                  <a:ext cx="1883880" cy="88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Ink 7"/>
                <p14:cNvContentPartPr/>
                <p14:nvPr/>
              </p14:nvContentPartPr>
              <p14:xfrm>
                <a:off x="4572000" y="1143000"/>
                <a:ext cx="1863000" cy="862200"/>
              </p14:xfrm>
            </p:contentPart>
          </mc:Choice>
          <mc:Fallback xmlns="">
            <p:pic>
              <p:nvPicPr>
                <p:cNvPr id="8" name="Ink 7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63000" y="1129680"/>
                  <a:ext cx="1883880" cy="88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9" name="Ink 8"/>
                <p14:cNvContentPartPr/>
                <p14:nvPr/>
              </p14:nvContentPartPr>
              <p14:xfrm>
                <a:off x="914400" y="2566800"/>
                <a:ext cx="1863000" cy="862200"/>
              </p14:xfrm>
            </p:contentPart>
          </mc:Choice>
          <mc:Fallback xmlns="">
            <p:pic>
              <p:nvPicPr>
                <p:cNvPr id="13" name="Ink 12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05400" y="2553480"/>
                  <a:ext cx="1883880" cy="88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" name="Ink 9"/>
                <p14:cNvContentPartPr/>
                <p14:nvPr/>
              </p14:nvContentPartPr>
              <p14:xfrm flipV="1">
                <a:off x="4572000" y="2584943"/>
                <a:ext cx="1863000" cy="862200"/>
              </p14:xfrm>
            </p:contentPart>
          </mc:Choice>
          <mc:Fallback xmlns="">
            <p:pic>
              <p:nvPicPr>
                <p:cNvPr id="18" name="Ink 17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 flipV="1">
                  <a:off x="4563000" y="2570903"/>
                  <a:ext cx="1883880" cy="88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/>
                <p14:cNvContentPartPr/>
                <p14:nvPr/>
              </p14:nvContentPartPr>
              <p14:xfrm>
                <a:off x="990600" y="4191000"/>
                <a:ext cx="1863000" cy="1828800"/>
              </p14:xfrm>
            </p:contentPart>
          </mc:Choice>
          <mc:Fallback xmlns="">
            <p:pic>
              <p:nvPicPr>
                <p:cNvPr id="25" name="Ink 24"/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81600" y="4177680"/>
                  <a:ext cx="1883880" cy="18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Ink 11"/>
                <p14:cNvContentPartPr/>
                <p14:nvPr/>
              </p14:nvContentPartPr>
              <p14:xfrm>
                <a:off x="4539737" y="4813383"/>
                <a:ext cx="1783440" cy="48600"/>
              </p14:xfrm>
            </p:contentPart>
          </mc:Choice>
          <mc:Fallback xmlns="">
            <p:pic>
              <p:nvPicPr>
                <p:cNvPr id="26" name="Ink 25"/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522817" y="4793943"/>
                  <a:ext cx="181980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Ink 12"/>
                <p14:cNvContentPartPr/>
                <p14:nvPr/>
              </p14:nvContentPartPr>
              <p14:xfrm>
                <a:off x="960977" y="5878983"/>
                <a:ext cx="6603120" cy="490320"/>
              </p14:xfrm>
            </p:contentPart>
          </mc:Choice>
          <mc:Fallback xmlns="">
            <p:pic>
              <p:nvPicPr>
                <p:cNvPr id="37" name="Ink 36"/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41537" y="5862063"/>
                  <a:ext cx="6626880" cy="52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 13"/>
                <p14:cNvContentPartPr/>
                <p14:nvPr/>
              </p14:nvContentPartPr>
              <p14:xfrm>
                <a:off x="1634537" y="2145783"/>
                <a:ext cx="281160" cy="1754280"/>
              </p14:xfrm>
            </p:contentPart>
          </mc:Choice>
          <mc:Fallback xmlns="">
            <p:pic>
              <p:nvPicPr>
                <p:cNvPr id="65" name="Ink 64"/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620857" y="2128503"/>
                  <a:ext cx="312840" cy="178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/>
                <p14:cNvContentPartPr/>
                <p14:nvPr/>
              </p14:nvContentPartPr>
              <p14:xfrm>
                <a:off x="5298977" y="2176743"/>
                <a:ext cx="227160" cy="271080"/>
              </p14:xfrm>
            </p:contentPart>
          </mc:Choice>
          <mc:Fallback xmlns="">
            <p:pic>
              <p:nvPicPr>
                <p:cNvPr id="72" name="Ink 71"/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283497" y="2158743"/>
                  <a:ext cx="25920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/>
                <p14:cNvContentPartPr/>
                <p14:nvPr/>
              </p14:nvContentPartPr>
              <p14:xfrm>
                <a:off x="5270537" y="3842823"/>
                <a:ext cx="296280" cy="29520"/>
              </p14:xfrm>
            </p:contentPart>
          </mc:Choice>
          <mc:Fallback xmlns="">
            <p:pic>
              <p:nvPicPr>
                <p:cNvPr id="73" name="Ink 72"/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261897" y="3824463"/>
                  <a:ext cx="31608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/>
                <p14:cNvContentPartPr/>
                <p14:nvPr/>
              </p14:nvContentPartPr>
              <p14:xfrm>
                <a:off x="5270177" y="3984663"/>
                <a:ext cx="318600" cy="15120"/>
              </p14:xfrm>
            </p:contentPart>
          </mc:Choice>
          <mc:Fallback xmlns="">
            <p:pic>
              <p:nvPicPr>
                <p:cNvPr id="74" name="Ink 73"/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256857" y="3975663"/>
                  <a:ext cx="338040" cy="40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588603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Interference and path length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9" name="Object 8" descr="Two sources of waves labeled S1 and S2 at distances L1 and L2 from a point P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907299"/>
              </p:ext>
            </p:extLst>
          </p:nvPr>
        </p:nvGraphicFramePr>
        <p:xfrm>
          <a:off x="574806" y="1505268"/>
          <a:ext cx="2876044" cy="2191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3" imgW="2562120" imgH="1952640" progId="Presentations.Drawing.14">
                  <p:embed/>
                </p:oleObj>
              </mc:Choice>
              <mc:Fallback>
                <p:oleObj name="Drawing" r:id="rId3" imgW="2562120" imgH="1952640" progId="Presentations.Drawing.1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806" y="1505268"/>
                        <a:ext cx="2876044" cy="2191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914077" y="1812079"/>
            <a:ext cx="52299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Two sources, waves emitted in phase. How do waves combine at 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24108" y="3697049"/>
                <a:ext cx="8497230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If crests of both waves arrive at same time: </a:t>
                </a:r>
              </a:p>
              <a:p>
                <a:r>
                  <a:rPr lang="en-US" sz="2400" b="1" dirty="0">
                    <a:solidFill>
                      <a:srgbClr val="FF0000"/>
                    </a:solidFill>
                  </a:rPr>
                  <a:t>constructive</a:t>
                </a:r>
                <a:r>
                  <a:rPr lang="en-US" sz="2400" dirty="0"/>
                  <a:t> interference </a:t>
                </a:r>
              </a:p>
              <a:p>
                <a:r>
                  <a:rPr lang="en-US" sz="2400" dirty="0"/>
                  <a:t>integer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400" i="1" dirty="0"/>
              </a:p>
              <a:p>
                <a:endParaRPr lang="en-US" sz="2400" i="1" dirty="0"/>
              </a:p>
              <a:p>
                <a:r>
                  <a:rPr lang="en-US" sz="2400" dirty="0"/>
                  <a:t>If crest of wave 1 arrives at same time as trough of wave 2: </a:t>
                </a:r>
              </a:p>
              <a:p>
                <a:r>
                  <a:rPr lang="en-US" sz="2400" b="1" dirty="0">
                    <a:solidFill>
                      <a:srgbClr val="FF0000"/>
                    </a:solidFill>
                  </a:rPr>
                  <a:t>destructive</a:t>
                </a:r>
                <a:r>
                  <a:rPr lang="en-US" sz="2400" dirty="0"/>
                  <a:t> interference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08" y="3697049"/>
                <a:ext cx="8497230" cy="2308324"/>
              </a:xfrm>
              <a:prstGeom prst="rect">
                <a:avLst/>
              </a:prstGeom>
              <a:blipFill rotWithShape="0">
                <a:blip r:embed="rId6"/>
                <a:stretch>
                  <a:fillRect l="-1148" t="-1847" b="-5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76793" y="4210229"/>
                <a:ext cx="2915478" cy="461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</a:rPr>
                      <m:t>λ</m:t>
                    </m:r>
                  </m:oMath>
                </a14:m>
                <a:r>
                  <a:rPr lang="en-US" sz="2400" i="1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793" y="4210229"/>
                <a:ext cx="2915478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2597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587192" y="5646739"/>
                <a:ext cx="3883692" cy="461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+½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2400" i="1">
                        <a:latin typeface="Cambria Math" panose="02040503050406030204" pitchFamily="18" charset="0"/>
                      </a:rPr>
                      <m:t>λ</m:t>
                    </m:r>
                  </m:oMath>
                </a14:m>
                <a:r>
                  <a:rPr lang="en-US" sz="2400" i="1" dirty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192" y="5646739"/>
                <a:ext cx="3883692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2564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249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2103</TotalTime>
  <Words>553</Words>
  <Application>Microsoft Office PowerPoint</Application>
  <PresentationFormat>On-screen Show (4:3)</PresentationFormat>
  <Paragraphs>78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Drawing</vt:lpstr>
      <vt:lpstr>Lecture 28: Wave interference</vt:lpstr>
      <vt:lpstr>Standing Waves</vt:lpstr>
      <vt:lpstr>Equation for Standing Waves</vt:lpstr>
      <vt:lpstr>Standing wave on a string</vt:lpstr>
      <vt:lpstr>Fundamental frequency and harmonics</vt:lpstr>
      <vt:lpstr>Example 1</vt:lpstr>
      <vt:lpstr>Example 2</vt:lpstr>
      <vt:lpstr>Interference</vt:lpstr>
      <vt:lpstr>Interference and path length</vt:lpstr>
      <vt:lpstr>Example 3</vt:lpstr>
      <vt:lpstr>Example 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</dc:title>
  <dc:creator>Agnes</dc:creator>
  <cp:lastModifiedBy>Vojta, Agnes</cp:lastModifiedBy>
  <cp:revision>101</cp:revision>
  <dcterms:created xsi:type="dcterms:W3CDTF">2014-04-11T05:21:24Z</dcterms:created>
  <dcterms:modified xsi:type="dcterms:W3CDTF">2025-07-25T14:42:47Z</dcterms:modified>
</cp:coreProperties>
</file>